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660" r:id="rId5"/>
    <p:sldMasterId id="2147483694" r:id="rId6"/>
    <p:sldMasterId id="2147483709" r:id="rId7"/>
    <p:sldMasterId id="2147483759" r:id="rId8"/>
    <p:sldMasterId id="2147483765" r:id="rId9"/>
    <p:sldMasterId id="2147483755" r:id="rId10"/>
  </p:sldMasterIdLst>
  <p:notesMasterIdLst>
    <p:notesMasterId r:id="rId29"/>
  </p:notesMasterIdLst>
  <p:handoutMasterIdLst>
    <p:handoutMasterId r:id="rId30"/>
  </p:handoutMasterIdLst>
  <p:sldIdLst>
    <p:sldId id="296" r:id="rId11"/>
    <p:sldId id="292" r:id="rId12"/>
    <p:sldId id="291" r:id="rId13"/>
    <p:sldId id="309" r:id="rId14"/>
    <p:sldId id="318" r:id="rId15"/>
    <p:sldId id="319" r:id="rId16"/>
    <p:sldId id="320" r:id="rId17"/>
    <p:sldId id="314" r:id="rId18"/>
    <p:sldId id="323" r:id="rId19"/>
    <p:sldId id="324" r:id="rId20"/>
    <p:sldId id="325" r:id="rId21"/>
    <p:sldId id="326" r:id="rId22"/>
    <p:sldId id="327" r:id="rId23"/>
    <p:sldId id="328" r:id="rId24"/>
    <p:sldId id="329" r:id="rId25"/>
    <p:sldId id="330" r:id="rId26"/>
    <p:sldId id="331"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cover" id="{CF905D07-799E-4CDD-979A-C32B6FD43799}">
          <p14:sldIdLst>
            <p14:sldId id="296"/>
          </p14:sldIdLst>
        </p14:section>
        <p14:section name="Acknowledgement" id="{C48F6FDB-2B0C-45E2-9EF0-A20C81456DD1}">
          <p14:sldIdLst>
            <p14:sldId id="292"/>
          </p14:sldIdLst>
        </p14:section>
        <p14:section name="Optional slides" id="{351C7F59-40DC-456E-A7D5-E37085F4138E}">
          <p14:sldIdLst>
            <p14:sldId id="291"/>
          </p14:sldIdLst>
        </p14:section>
        <p14:section name="Your content slides" id="{E8F3A178-B333-44B7-8DC0-EABB6EACDBDF}">
          <p14:sldIdLst>
            <p14:sldId id="309"/>
            <p14:sldId id="318"/>
            <p14:sldId id="319"/>
            <p14:sldId id="320"/>
            <p14:sldId id="314"/>
            <p14:sldId id="323"/>
            <p14:sldId id="324"/>
            <p14:sldId id="325"/>
            <p14:sldId id="326"/>
            <p14:sldId id="327"/>
            <p14:sldId id="328"/>
            <p14:sldId id="329"/>
            <p14:sldId id="330"/>
            <p14:sldId id="331"/>
          </p14:sldIdLst>
        </p14:section>
        <p14:section name="Mandatory Thank you slide" id="{7A80286A-A029-4E14-A213-980DDA18E99C}">
          <p14:sldIdLst>
            <p14:sldId id="2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1F36"/>
    <a:srgbClr val="002144"/>
    <a:srgbClr val="001D32"/>
    <a:srgbClr val="002143"/>
    <a:srgbClr val="00233E"/>
    <a:srgbClr val="1A3856"/>
    <a:srgbClr val="5F5F5F"/>
    <a:srgbClr val="EB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04" autoAdjust="0"/>
    <p:restoredTop sz="86439" autoAdjust="0"/>
  </p:normalViewPr>
  <p:slideViewPr>
    <p:cSldViewPr>
      <p:cViewPr varScale="1">
        <p:scale>
          <a:sx n="114" d="100"/>
          <a:sy n="114" d="100"/>
        </p:scale>
        <p:origin x="876"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105" d="100"/>
          <a:sy n="105" d="100"/>
        </p:scale>
        <p:origin x="3564"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handoutMaster" Target="handoutMasters/handoutMaster1.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9EC3E6-77E4-4FC1-83D7-80004AEAFE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a:extLst>
              <a:ext uri="{FF2B5EF4-FFF2-40B4-BE49-F238E27FC236}">
                <a16:creationId xmlns:a16="http://schemas.microsoft.com/office/drawing/2014/main" id="{A8D58CFE-0444-4E55-B592-F0FE8101A5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9A3813-DB29-4BD2-975D-D74CBCEDDBE2}" type="datetimeFigureOut">
              <a:rPr lang="en-AU" smtClean="0"/>
              <a:t>20/02/2025</a:t>
            </a:fld>
            <a:endParaRPr lang="en-AU" dirty="0"/>
          </a:p>
        </p:txBody>
      </p:sp>
      <p:sp>
        <p:nvSpPr>
          <p:cNvPr id="4" name="Footer Placeholder 3">
            <a:extLst>
              <a:ext uri="{FF2B5EF4-FFF2-40B4-BE49-F238E27FC236}">
                <a16:creationId xmlns:a16="http://schemas.microsoft.com/office/drawing/2014/main" id="{A91F718A-4C95-445B-88CA-DF32336783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a:extLst>
              <a:ext uri="{FF2B5EF4-FFF2-40B4-BE49-F238E27FC236}">
                <a16:creationId xmlns:a16="http://schemas.microsoft.com/office/drawing/2014/main" id="{7E9D9E29-20B3-4D74-BEE3-582152547F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E2F46D-E7B5-40FF-8871-A146668A6F28}" type="slidenum">
              <a:rPr lang="en-AU" smtClean="0"/>
              <a:t>‹#›</a:t>
            </a:fld>
            <a:endParaRPr lang="en-AU" dirty="0"/>
          </a:p>
        </p:txBody>
      </p:sp>
    </p:spTree>
    <p:extLst>
      <p:ext uri="{BB962C8B-B14F-4D97-AF65-F5344CB8AC3E}">
        <p14:creationId xmlns:p14="http://schemas.microsoft.com/office/powerpoint/2010/main" val="383699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89D14-C7EA-49E3-AF65-4247E42C258D}" type="datetimeFigureOut">
              <a:rPr lang="en-AU" smtClean="0"/>
              <a:t>20/02/2025</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C2F88-6621-4CC1-B3F3-6ECF7CDF8AF9}" type="slidenum">
              <a:rPr lang="en-AU" smtClean="0"/>
              <a:t>‹#›</a:t>
            </a:fld>
            <a:endParaRPr lang="en-AU" dirty="0"/>
          </a:p>
        </p:txBody>
      </p:sp>
    </p:spTree>
    <p:extLst>
      <p:ext uri="{BB962C8B-B14F-4D97-AF65-F5344CB8AC3E}">
        <p14:creationId xmlns:p14="http://schemas.microsoft.com/office/powerpoint/2010/main" val="3715722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ntranet.tmr.qld.gov.au/corp/hr/culture/inclusion/first-nations/acknowledgement"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intranet.tmr.qld.gov.au/corp/hr/culture/inclusion/first-nations/travelli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Title: </a:t>
            </a:r>
            <a:r>
              <a:rPr lang="en-AU" dirty="0"/>
              <a:t>Acknowledgement of Traditional Owners and Elders</a:t>
            </a:r>
          </a:p>
          <a:p>
            <a:pPr algn="l">
              <a:lnSpc>
                <a:spcPct val="100000"/>
              </a:lnSpc>
              <a:spcBef>
                <a:spcPts val="1200"/>
              </a:spcBef>
              <a:spcAft>
                <a:spcPts val="1200"/>
              </a:spcAft>
            </a:pPr>
            <a:r>
              <a:rPr lang="en-US" sz="1200" b="1" i="0" kern="1200" dirty="0">
                <a:solidFill>
                  <a:schemeClr val="bg2"/>
                </a:solidFill>
                <a:latin typeface="+mn-lt"/>
                <a:ea typeface="+mn-ea"/>
                <a:cs typeface="Gill Sans Light" panose="020B0302020104020203"/>
              </a:rPr>
              <a:t>Content:</a:t>
            </a:r>
            <a:r>
              <a:rPr lang="en-US" sz="1200" b="0" i="0" kern="1200" dirty="0">
                <a:solidFill>
                  <a:schemeClr val="bg2"/>
                </a:solidFill>
                <a:latin typeface="+mn-lt"/>
                <a:ea typeface="+mn-ea"/>
                <a:cs typeface="Gill Sans Light" panose="020B0302020104020203"/>
              </a:rPr>
              <a:t> I’d like to begin by acknowledging the Traditional Owners of the land where we</a:t>
            </a:r>
            <a:br>
              <a:rPr lang="en-US" sz="1200" b="0" i="0" kern="1200" dirty="0">
                <a:solidFill>
                  <a:schemeClr val="bg2"/>
                </a:solidFill>
                <a:latin typeface="+mn-lt"/>
                <a:ea typeface="+mn-ea"/>
                <a:cs typeface="Gill Sans Light" panose="020B0302020104020203"/>
              </a:rPr>
            </a:br>
            <a:r>
              <a:rPr lang="en-US" sz="1200" b="0" i="0" kern="1200" dirty="0">
                <a:solidFill>
                  <a:schemeClr val="bg2"/>
                </a:solidFill>
                <a:latin typeface="+mn-lt"/>
                <a:ea typeface="+mn-ea"/>
                <a:cs typeface="Gill Sans Light" panose="020B0302020104020203"/>
              </a:rPr>
              <a:t>meet today. I would also like to pay my respects to the Elders both past and present.</a:t>
            </a:r>
          </a:p>
          <a:p>
            <a:pPr algn="l">
              <a:lnSpc>
                <a:spcPct val="100000"/>
              </a:lnSpc>
              <a:spcBef>
                <a:spcPts val="1200"/>
              </a:spcBef>
              <a:spcAft>
                <a:spcPts val="1200"/>
              </a:spcAft>
            </a:pPr>
            <a:r>
              <a:rPr lang="en-US" sz="1200" dirty="0">
                <a:solidFill>
                  <a:schemeClr val="bg2"/>
                </a:solidFill>
                <a:cs typeface="Gill Sans Light" panose="020B0302020104020203"/>
              </a:rPr>
              <a:t>I also extend that respect to the Aboriginal and Torres Strait Islander people here today.</a:t>
            </a:r>
            <a:endParaRPr lang="en-US" sz="1200" b="0" i="0" kern="1200" dirty="0">
              <a:solidFill>
                <a:schemeClr val="bg2"/>
              </a:solidFill>
              <a:latin typeface="+mn-lt"/>
              <a:ea typeface="+mn-ea"/>
              <a:cs typeface="Gill Sans Light" panose="020B0302020104020203"/>
            </a:endParaRPr>
          </a:p>
          <a:p>
            <a:endParaRPr lang="en-AU" sz="1200" b="0" dirty="0">
              <a:effectLst/>
              <a:latin typeface="Calibri" panose="020F0502020204030204" pitchFamily="34" charset="0"/>
              <a:ea typeface="Calibri" panose="020F0502020204030204" pitchFamily="34" charset="0"/>
            </a:endParaRPr>
          </a:p>
          <a:p>
            <a:r>
              <a:rPr lang="en-AU" sz="1200" b="0" dirty="0">
                <a:effectLst/>
                <a:latin typeface="Calibri" panose="020F0502020204030204" pitchFamily="34" charset="0"/>
                <a:ea typeface="Calibri" panose="020F0502020204030204" pitchFamily="34" charset="0"/>
              </a:rPr>
              <a:t>An Acknowledgement of Traditional Owners and Elders should ALWAYS be spoken. Putting up this slide with no spoken message is NOT enough.</a:t>
            </a:r>
          </a:p>
          <a:p>
            <a:r>
              <a:rPr lang="en-AU" sz="1200" dirty="0">
                <a:effectLst/>
                <a:latin typeface="Calibri" panose="020F0502020204030204" pitchFamily="34" charset="0"/>
                <a:ea typeface="Calibri" panose="020F0502020204030204" pitchFamily="34" charset="0"/>
              </a:rPr>
              <a:t> </a:t>
            </a:r>
          </a:p>
          <a:p>
            <a:r>
              <a:rPr lang="en-AU" sz="1200" dirty="0">
                <a:effectLst/>
                <a:latin typeface="Calibri" panose="020F0502020204030204" pitchFamily="34" charset="0"/>
                <a:ea typeface="Calibri" panose="020F0502020204030204" pitchFamily="34" charset="0"/>
              </a:rPr>
              <a:t>An Acknowledgement of Traditional Owners and Elders is an opportunity to show respect for traditional owners and the continuing connection of First Nations Australians to country. </a:t>
            </a:r>
          </a:p>
          <a:p>
            <a:r>
              <a:rPr lang="en-AU" sz="1200" dirty="0">
                <a:effectLst/>
                <a:latin typeface="Calibri" panose="020F0502020204030204" pitchFamily="34" charset="0"/>
                <a:ea typeface="Calibri" panose="020F0502020204030204" pitchFamily="34" charset="0"/>
              </a:rPr>
              <a:t> </a:t>
            </a:r>
          </a:p>
          <a:p>
            <a:r>
              <a:rPr lang="en-AU" sz="1200" dirty="0">
                <a:effectLst/>
                <a:latin typeface="Calibri" panose="020F0502020204030204" pitchFamily="34" charset="0"/>
                <a:ea typeface="Calibri" panose="020F0502020204030204" pitchFamily="34" charset="0"/>
              </a:rPr>
              <a:t>There are two types of Traditional Owner Acknowledgements:</a:t>
            </a:r>
          </a:p>
          <a:p>
            <a:pPr marL="342900" lvl="0" indent="-342900">
              <a:buFont typeface="+mj-lt"/>
              <a:buAutoNum type="arabicPeriod"/>
              <a:tabLst>
                <a:tab pos="457200" algn="l"/>
              </a:tabLst>
            </a:pPr>
            <a:r>
              <a:rPr lang="en-AU" sz="1200" dirty="0">
                <a:effectLst/>
                <a:latin typeface="Calibri" panose="020F0502020204030204" pitchFamily="34" charset="0"/>
                <a:ea typeface="Times New Roman" panose="02020603050405020304" pitchFamily="18" charset="0"/>
              </a:rPr>
              <a:t>General – use this version if you are unsure of the traditional group or the pronunciation.</a:t>
            </a:r>
            <a:endParaRPr lang="en-AU" sz="1200" dirty="0">
              <a:effectLst/>
              <a:latin typeface="Calibri" panose="020F0502020204030204" pitchFamily="34" charset="0"/>
              <a:ea typeface="Calibri" panose="020F0502020204030204" pitchFamily="34" charset="0"/>
            </a:endParaRPr>
          </a:p>
          <a:p>
            <a:pPr marL="342900" lvl="0" indent="-342900">
              <a:buFont typeface="+mj-lt"/>
              <a:buAutoNum type="arabicPeriod"/>
              <a:tabLst>
                <a:tab pos="457200" algn="l"/>
              </a:tabLst>
            </a:pPr>
            <a:r>
              <a:rPr lang="en-AU" sz="1200" dirty="0">
                <a:effectLst/>
                <a:latin typeface="Calibri" panose="020F0502020204030204" pitchFamily="34" charset="0"/>
                <a:ea typeface="Times New Roman" panose="02020603050405020304" pitchFamily="18" charset="0"/>
              </a:rPr>
              <a:t>Specific – use a specific version if you are confident in naming the correct traditional group or groups and the pronunciation.</a:t>
            </a:r>
            <a:endParaRPr lang="en-AU" sz="1200" dirty="0">
              <a:effectLst/>
              <a:latin typeface="Calibri" panose="020F0502020204030204" pitchFamily="34" charset="0"/>
              <a:ea typeface="Calibri" panose="020F0502020204030204" pitchFamily="34" charset="0"/>
            </a:endParaRPr>
          </a:p>
          <a:p>
            <a:r>
              <a:rPr lang="en-AU" sz="1200" dirty="0">
                <a:effectLst/>
                <a:latin typeface="Calibri" panose="020F0502020204030204" pitchFamily="34" charset="0"/>
                <a:ea typeface="Calibri" panose="020F0502020204030204" pitchFamily="34" charset="0"/>
              </a:rPr>
              <a:t> </a:t>
            </a:r>
          </a:p>
          <a:p>
            <a:r>
              <a:rPr lang="en-AU" sz="1200" dirty="0">
                <a:effectLst/>
                <a:latin typeface="Calibri" panose="020F0502020204030204" pitchFamily="34" charset="0"/>
                <a:ea typeface="Calibri" panose="020F0502020204030204" pitchFamily="34" charset="0"/>
              </a:rPr>
              <a:t>The text you should speak when giving an Acknowledgement (both general and specific) can be found on HR’s Traditional Owners Acknowledgements page (</a:t>
            </a:r>
            <a:r>
              <a:rPr lang="en-AU" sz="1200" u="sng" dirty="0">
                <a:solidFill>
                  <a:srgbClr val="0563C1"/>
                </a:solidFill>
                <a:effectLst/>
                <a:latin typeface="Calibri" panose="020F0502020204030204" pitchFamily="34" charset="0"/>
                <a:ea typeface="Calibri" panose="020F0502020204030204" pitchFamily="34" charset="0"/>
                <a:hlinkClick r:id="rId3"/>
              </a:rPr>
              <a:t>https://intranet.tmr.qld.gov.au/corp/hr/culture/inclusion/first-nations/acknowledgement</a:t>
            </a:r>
            <a:r>
              <a:rPr lang="en-AU" sz="1200" dirty="0">
                <a:effectLst/>
                <a:latin typeface="Calibri" panose="020F0502020204030204" pitchFamily="34" charset="0"/>
                <a:ea typeface="Calibri" panose="020F0502020204030204" pitchFamily="34" charset="0"/>
              </a:rPr>
              <a:t>).</a:t>
            </a:r>
          </a:p>
          <a:p>
            <a:r>
              <a:rPr lang="en-AU" sz="1200" dirty="0">
                <a:effectLst/>
                <a:latin typeface="Calibri" panose="020F0502020204030204" pitchFamily="34" charset="0"/>
                <a:ea typeface="Calibri" panose="020F0502020204030204" pitchFamily="34" charset="0"/>
              </a:rPr>
              <a:t> </a:t>
            </a:r>
          </a:p>
          <a:p>
            <a:r>
              <a:rPr lang="en-AU" sz="1200" dirty="0">
                <a:effectLst/>
                <a:latin typeface="Calibri" panose="020F0502020204030204" pitchFamily="34" charset="0"/>
                <a:ea typeface="Calibri" panose="020F0502020204030204" pitchFamily="34" charset="0"/>
              </a:rPr>
              <a:t>Note, you can customise to recognise ‘…Traditional Owners of the land (and waterways, or either)’ depending on where you are presenting. </a:t>
            </a:r>
          </a:p>
          <a:p>
            <a:r>
              <a:rPr lang="en-AU" sz="1200" dirty="0">
                <a:effectLst/>
                <a:latin typeface="Calibri" panose="020F0502020204030204" pitchFamily="34" charset="0"/>
                <a:ea typeface="Calibri" panose="020F0502020204030204" pitchFamily="34" charset="0"/>
              </a:rPr>
              <a:t> </a:t>
            </a:r>
          </a:p>
          <a:p>
            <a:r>
              <a:rPr lang="en-AU" sz="1200" dirty="0">
                <a:effectLst/>
                <a:latin typeface="Calibri" panose="020F0502020204030204" pitchFamily="34" charset="0"/>
                <a:ea typeface="Calibri" panose="020F0502020204030204" pitchFamily="34" charset="0"/>
              </a:rPr>
              <a:t>If the MC opens your meeting or forum with an Acknowledgement, each supplementary speaker at the same meeting or forum doesn't need to also give an Acknowledgement when they start presenting, however you should not stop people who want to. </a:t>
            </a:r>
          </a:p>
          <a:p>
            <a:r>
              <a:rPr lang="en-AU" sz="1200" dirty="0">
                <a:effectLst/>
                <a:latin typeface="Calibri" panose="020F0502020204030204" pitchFamily="34" charset="0"/>
                <a:ea typeface="Calibri" panose="020F0502020204030204" pitchFamily="34" charset="0"/>
              </a:rPr>
              <a:t> </a:t>
            </a:r>
          </a:p>
          <a:p>
            <a:r>
              <a:rPr lang="en-AU" sz="1200" dirty="0">
                <a:effectLst/>
                <a:latin typeface="Calibri" panose="020F0502020204030204" pitchFamily="34" charset="0"/>
                <a:ea typeface="Calibri" panose="020F0502020204030204" pitchFamily="34" charset="0"/>
              </a:rPr>
              <a:t>An animated video (1:12 minutes) is also available, which visually and verbally explains the ‘Travelling’ art piece (</a:t>
            </a:r>
            <a:r>
              <a:rPr lang="en-AU" sz="1200" u="sng" dirty="0">
                <a:solidFill>
                  <a:srgbClr val="0563C1"/>
                </a:solidFill>
                <a:effectLst/>
                <a:latin typeface="Calibri" panose="020F0502020204030204" pitchFamily="34" charset="0"/>
                <a:ea typeface="Calibri" panose="020F0502020204030204" pitchFamily="34" charset="0"/>
                <a:hlinkClick r:id="rId4"/>
              </a:rPr>
              <a:t>https://intranet.tmr.qld.gov.au/corp/hr/culture/inclusion/first-nations/travelling#Travelling-animation-with-voice-over</a:t>
            </a:r>
            <a:r>
              <a:rPr lang="en-AU" sz="1200" dirty="0">
                <a:effectLst/>
                <a:latin typeface="Calibri" panose="020F0502020204030204" pitchFamily="34" charset="0"/>
                <a:ea typeface="Calibri" panose="020F0502020204030204" pitchFamily="34" charset="0"/>
              </a:rPr>
              <a:t>). </a:t>
            </a:r>
          </a:p>
          <a:p>
            <a:r>
              <a:rPr lang="en-AU" sz="1200" dirty="0">
                <a:effectLst/>
                <a:latin typeface="Calibri" panose="020F0502020204030204" pitchFamily="34" charset="0"/>
                <a:ea typeface="Calibri" panose="020F0502020204030204" pitchFamily="34" charset="0"/>
              </a:rPr>
              <a:t> </a:t>
            </a:r>
          </a:p>
          <a:p>
            <a:r>
              <a:rPr lang="en-AU" sz="1200" dirty="0">
                <a:effectLst/>
                <a:latin typeface="Calibri" panose="020F0502020204030204" pitchFamily="34" charset="0"/>
                <a:ea typeface="Calibri" panose="020F0502020204030204" pitchFamily="34" charset="0"/>
              </a:rPr>
              <a:t>You are welcome to play the video at forums or meetings however it is not to be used in place of an Acknowledgement. </a:t>
            </a:r>
          </a:p>
          <a:p>
            <a:r>
              <a:rPr lang="en-AU" sz="1200" dirty="0">
                <a:effectLst/>
                <a:latin typeface="Calibri" panose="020F0502020204030204" pitchFamily="34" charset="0"/>
                <a:ea typeface="Calibri" panose="020F0502020204030204" pitchFamily="34" charset="0"/>
              </a:rPr>
              <a:t> </a:t>
            </a:r>
          </a:p>
          <a:p>
            <a:r>
              <a:rPr lang="en-AU" sz="1200" dirty="0">
                <a:effectLst/>
                <a:latin typeface="Calibri" panose="020F0502020204030204" pitchFamily="34" charset="0"/>
                <a:ea typeface="Calibri" panose="020F0502020204030204" pitchFamily="34" charset="0"/>
              </a:rPr>
              <a:t>Note: An Acknowledgement of Traditional Owners and a Welcome to Country​ are two very different activities. Visit HR’s Traditional Owners Acknowledgements page (</a:t>
            </a:r>
            <a:r>
              <a:rPr lang="en-AU" sz="1200" u="sng" dirty="0">
                <a:solidFill>
                  <a:srgbClr val="0563C1"/>
                </a:solidFill>
                <a:effectLst/>
                <a:latin typeface="Calibri" panose="020F0502020204030204" pitchFamily="34" charset="0"/>
                <a:ea typeface="Calibri" panose="020F0502020204030204" pitchFamily="34" charset="0"/>
                <a:hlinkClick r:id="rId3"/>
              </a:rPr>
              <a:t>https://intranet.tmr.qld.gov.au/corp/hr/culture/inclusion/first-nations/acknowledgement</a:t>
            </a:r>
            <a:r>
              <a:rPr lang="en-AU" sz="1200" dirty="0">
                <a:effectLst/>
                <a:latin typeface="Calibri" panose="020F0502020204030204" pitchFamily="34" charset="0"/>
                <a:ea typeface="Calibri" panose="020F0502020204030204" pitchFamily="34" charset="0"/>
              </a:rPr>
              <a:t>) to find out more about this. </a:t>
            </a:r>
          </a:p>
          <a:p>
            <a:r>
              <a:rPr lang="en-AU" sz="1200" dirty="0">
                <a:effectLst/>
                <a:latin typeface="Calibri" panose="020F0502020204030204" pitchFamily="34" charset="0"/>
                <a:ea typeface="Calibri" panose="020F0502020204030204" pitchFamily="34" charset="0"/>
              </a:rPr>
              <a:t> </a:t>
            </a:r>
          </a:p>
          <a:p>
            <a:endParaRPr lang="en-AU" dirty="0"/>
          </a:p>
        </p:txBody>
      </p:sp>
      <p:sp>
        <p:nvSpPr>
          <p:cNvPr id="4" name="Slide Number Placeholder 3"/>
          <p:cNvSpPr>
            <a:spLocks noGrp="1"/>
          </p:cNvSpPr>
          <p:nvPr>
            <p:ph type="sldNum" sz="quarter" idx="5"/>
          </p:nvPr>
        </p:nvSpPr>
        <p:spPr/>
        <p:txBody>
          <a:bodyPr/>
          <a:lstStyle/>
          <a:p>
            <a:fld id="{BC6C2F88-6621-4CC1-B3F3-6ECF7CDF8AF9}" type="slidenum">
              <a:rPr lang="en-AU" smtClean="0"/>
              <a:t>2</a:t>
            </a:fld>
            <a:endParaRPr lang="en-AU" dirty="0"/>
          </a:p>
        </p:txBody>
      </p:sp>
    </p:spTree>
    <p:extLst>
      <p:ext uri="{BB962C8B-B14F-4D97-AF65-F5344CB8AC3E}">
        <p14:creationId xmlns:p14="http://schemas.microsoft.com/office/powerpoint/2010/main" val="1061773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Title: Maritime safety</a:t>
            </a:r>
          </a:p>
          <a:p>
            <a:r>
              <a:rPr lang="en-AU" b="1" dirty="0"/>
              <a:t>Content: </a:t>
            </a:r>
            <a:r>
              <a:rPr lang="en-AU" sz="1200" b="1" dirty="0">
                <a:solidFill>
                  <a:schemeClr val="tx2"/>
                </a:solidFill>
                <a:latin typeface="+mn-lt"/>
              </a:rPr>
              <a:t>Our goal:</a:t>
            </a:r>
          </a:p>
          <a:p>
            <a:pPr marL="342900" indent="-342900">
              <a:buFont typeface="Arial" panose="020B0604020202020204" pitchFamily="34" charset="0"/>
              <a:buChar char="•"/>
            </a:pPr>
            <a:r>
              <a:rPr lang="en-AU" sz="1200" b="0" dirty="0">
                <a:solidFill>
                  <a:schemeClr val="tx2"/>
                </a:solidFill>
                <a:latin typeface="+mn-lt"/>
              </a:rPr>
              <a:t>Zero accidents</a:t>
            </a:r>
          </a:p>
          <a:p>
            <a:pPr marL="342900" indent="-342900">
              <a:buFont typeface="Arial" panose="020B0604020202020204" pitchFamily="34" charset="0"/>
              <a:buChar char="•"/>
            </a:pPr>
            <a:r>
              <a:rPr lang="en-AU" sz="1200" b="0" dirty="0">
                <a:solidFill>
                  <a:schemeClr val="tx2"/>
                </a:solidFill>
                <a:latin typeface="+mn-lt"/>
              </a:rPr>
              <a:t>Zero casualties</a:t>
            </a:r>
          </a:p>
          <a:p>
            <a:pPr marL="342900" indent="-342900">
              <a:buFont typeface="Arial" panose="020B0604020202020204" pitchFamily="34" charset="0"/>
              <a:buChar char="•"/>
            </a:pPr>
            <a:r>
              <a:rPr lang="en-AU" sz="1200" b="0" dirty="0">
                <a:solidFill>
                  <a:schemeClr val="tx2"/>
                </a:solidFill>
                <a:latin typeface="+mn-lt"/>
              </a:rPr>
              <a:t>Zero ship sourced pollution.</a:t>
            </a:r>
          </a:p>
        </p:txBody>
      </p:sp>
      <p:sp>
        <p:nvSpPr>
          <p:cNvPr id="4" name="Slide Number Placeholder 3"/>
          <p:cNvSpPr>
            <a:spLocks noGrp="1"/>
          </p:cNvSpPr>
          <p:nvPr>
            <p:ph type="sldNum" sz="quarter" idx="5"/>
          </p:nvPr>
        </p:nvSpPr>
        <p:spPr/>
        <p:txBody>
          <a:bodyPr/>
          <a:lstStyle/>
          <a:p>
            <a:fld id="{BC6C2F88-6621-4CC1-B3F3-6ECF7CDF8AF9}" type="slidenum">
              <a:rPr lang="en-AU" smtClean="0"/>
              <a:t>3</a:t>
            </a:fld>
            <a:endParaRPr lang="en-AU" dirty="0"/>
          </a:p>
        </p:txBody>
      </p:sp>
    </p:spTree>
    <p:extLst>
      <p:ext uri="{BB962C8B-B14F-4D97-AF65-F5344CB8AC3E}">
        <p14:creationId xmlns:p14="http://schemas.microsoft.com/office/powerpoint/2010/main" val="2553811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Slide title: </a:t>
            </a:r>
            <a:r>
              <a:rPr lang="en-AU" dirty="0"/>
              <a:t>Thank you and stay connected</a:t>
            </a:r>
          </a:p>
          <a:p>
            <a:r>
              <a:rPr lang="en-AU" b="1" dirty="0"/>
              <a:t>Web: </a:t>
            </a:r>
            <a:r>
              <a:rPr lang="en-AU" dirty="0"/>
              <a:t>www.tmr.qld.gov.au</a:t>
            </a:r>
          </a:p>
        </p:txBody>
      </p:sp>
      <p:sp>
        <p:nvSpPr>
          <p:cNvPr id="4" name="Slide Number Placeholder 3"/>
          <p:cNvSpPr>
            <a:spLocks noGrp="1"/>
          </p:cNvSpPr>
          <p:nvPr>
            <p:ph type="sldNum" sz="quarter" idx="5"/>
          </p:nvPr>
        </p:nvSpPr>
        <p:spPr/>
        <p:txBody>
          <a:bodyPr/>
          <a:lstStyle/>
          <a:p>
            <a:fld id="{BC6C2F88-6621-4CC1-B3F3-6ECF7CDF8AF9}" type="slidenum">
              <a:rPr lang="en-AU" smtClean="0"/>
              <a:t>18</a:t>
            </a:fld>
            <a:endParaRPr lang="en-AU" dirty="0"/>
          </a:p>
        </p:txBody>
      </p:sp>
    </p:spTree>
    <p:extLst>
      <p:ext uri="{BB962C8B-B14F-4D97-AF65-F5344CB8AC3E}">
        <p14:creationId xmlns:p14="http://schemas.microsoft.com/office/powerpoint/2010/main" val="1203255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6.png"/><Relationship Id="rId11" Type="http://schemas.openxmlformats.org/officeDocument/2006/relationships/image" Target="../media/image20.svg"/><Relationship Id="rId5" Type="http://schemas.openxmlformats.org/officeDocument/2006/relationships/image" Target="../media/image35.svg"/><Relationship Id="rId10" Type="http://schemas.openxmlformats.org/officeDocument/2006/relationships/image" Target="../media/image19.png"/><Relationship Id="rId4" Type="http://schemas.openxmlformats.org/officeDocument/2006/relationships/image" Target="../media/image34.png"/><Relationship Id="rId9" Type="http://schemas.openxmlformats.org/officeDocument/2006/relationships/image" Target="../media/image12.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1.svg"/><Relationship Id="rId2" Type="http://schemas.openxmlformats.org/officeDocument/2006/relationships/image" Target="../media/image7.jpg"/><Relationship Id="rId1" Type="http://schemas.openxmlformats.org/officeDocument/2006/relationships/slideMaster" Target="../slideMasters/slideMaster4.xml"/><Relationship Id="rId6" Type="http://schemas.openxmlformats.org/officeDocument/2006/relationships/image" Target="../media/image27.sv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3.svg"/><Relationship Id="rId4" Type="http://schemas.openxmlformats.org/officeDocument/2006/relationships/image" Target="../media/image25.svg"/><Relationship Id="rId9" Type="http://schemas.openxmlformats.org/officeDocument/2006/relationships/image" Target="../media/image22.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6.svg"/><Relationship Id="rId2" Type="http://schemas.openxmlformats.org/officeDocument/2006/relationships/image" Target="../media/image42.jpg"/><Relationship Id="rId1" Type="http://schemas.openxmlformats.org/officeDocument/2006/relationships/slideMaster" Target="../slideMasters/slideMaster7.xml"/><Relationship Id="rId6" Type="http://schemas.openxmlformats.org/officeDocument/2006/relationships/image" Target="../media/image35.svg"/><Relationship Id="rId11" Type="http://schemas.openxmlformats.org/officeDocument/2006/relationships/image" Target="../media/image45.png"/><Relationship Id="rId5" Type="http://schemas.openxmlformats.org/officeDocument/2006/relationships/image" Target="../media/image34.png"/><Relationship Id="rId10" Type="http://schemas.openxmlformats.org/officeDocument/2006/relationships/image" Target="../media/image44.svg"/><Relationship Id="rId4" Type="http://schemas.openxmlformats.org/officeDocument/2006/relationships/image" Target="../media/image33.svg"/><Relationship Id="rId9" Type="http://schemas.openxmlformats.org/officeDocument/2006/relationships/image" Target="../media/image4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A9B0DE-8C82-420A-B36D-40D7683924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340" y="0"/>
            <a:ext cx="12216679" cy="6871881"/>
          </a:xfrm>
          <a:prstGeom prst="rect">
            <a:avLst/>
          </a:prstGeom>
        </p:spPr>
      </p:pic>
      <p:sp>
        <p:nvSpPr>
          <p:cNvPr id="24" name="Title 23">
            <a:extLst>
              <a:ext uri="{FF2B5EF4-FFF2-40B4-BE49-F238E27FC236}">
                <a16:creationId xmlns:a16="http://schemas.microsoft.com/office/drawing/2014/main" id="{F52E8F4B-9773-4366-915E-512F4AD295F2}"/>
              </a:ext>
            </a:extLst>
          </p:cNvPr>
          <p:cNvSpPr>
            <a:spLocks noGrp="1"/>
          </p:cNvSpPr>
          <p:nvPr>
            <p:ph type="title"/>
          </p:nvPr>
        </p:nvSpPr>
        <p:spPr>
          <a:solidFill>
            <a:schemeClr val="tx2"/>
          </a:solidFill>
        </p:spPr>
        <p:txBody>
          <a:bodyPr/>
          <a:lstStyle>
            <a:lvl1pPr>
              <a:defRPr/>
            </a:lvl1pPr>
          </a:lstStyle>
          <a:p>
            <a:r>
              <a:rPr lang="en-US" dirty="0"/>
              <a:t>Click to edit Master title</a:t>
            </a:r>
            <a:endParaRPr lang="en-AU" dirty="0"/>
          </a:p>
        </p:txBody>
      </p:sp>
      <p:sp>
        <p:nvSpPr>
          <p:cNvPr id="22" name="Text Placeholder 21">
            <a:extLst>
              <a:ext uri="{FF2B5EF4-FFF2-40B4-BE49-F238E27FC236}">
                <a16:creationId xmlns:a16="http://schemas.microsoft.com/office/drawing/2014/main" id="{66559CBC-4642-417E-BFC5-87DD118990AC}"/>
              </a:ext>
            </a:extLst>
          </p:cNvPr>
          <p:cNvSpPr>
            <a:spLocks noGrp="1"/>
          </p:cNvSpPr>
          <p:nvPr>
            <p:ph type="body" sz="quarter" idx="13"/>
          </p:nvPr>
        </p:nvSpPr>
        <p:spPr>
          <a:xfrm>
            <a:off x="365588" y="3861048"/>
            <a:ext cx="6738524" cy="849033"/>
          </a:xfrm>
        </p:spPr>
        <p:txBody>
          <a:bodyPr/>
          <a:lstStyle/>
          <a:p>
            <a:pPr lvl="0"/>
            <a:r>
              <a:rPr lang="en-US" dirty="0"/>
              <a:t>Click to edit Master text</a:t>
            </a:r>
            <a:endParaRPr lang="en-AU" dirty="0"/>
          </a:p>
        </p:txBody>
      </p:sp>
      <p:sp>
        <p:nvSpPr>
          <p:cNvPr id="4" name="Date Placeholder 3">
            <a:extLst>
              <a:ext uri="{FF2B5EF4-FFF2-40B4-BE49-F238E27FC236}">
                <a16:creationId xmlns:a16="http://schemas.microsoft.com/office/drawing/2014/main" id="{204E8694-6A2C-4FA0-9F5D-737E5679420A}"/>
              </a:ext>
            </a:extLst>
          </p:cNvPr>
          <p:cNvSpPr>
            <a:spLocks noGrp="1"/>
          </p:cNvSpPr>
          <p:nvPr>
            <p:ph type="dt" sz="half" idx="19"/>
          </p:nvPr>
        </p:nvSpPr>
        <p:spPr/>
        <p:txBody>
          <a:bodyPr/>
          <a:lstStyle/>
          <a:p>
            <a:r>
              <a:rPr lang="en-US" dirty="0"/>
              <a:t>XX Month 202X</a:t>
            </a:r>
            <a:endParaRPr lang="en-AU" dirty="0"/>
          </a:p>
        </p:txBody>
      </p:sp>
      <p:sp>
        <p:nvSpPr>
          <p:cNvPr id="6" name="Slide Number Placeholder 5">
            <a:extLst>
              <a:ext uri="{FF2B5EF4-FFF2-40B4-BE49-F238E27FC236}">
                <a16:creationId xmlns:a16="http://schemas.microsoft.com/office/drawing/2014/main" id="{151D25AE-F377-4248-997A-9E311F037F49}"/>
              </a:ext>
            </a:extLst>
          </p:cNvPr>
          <p:cNvSpPr>
            <a:spLocks noGrp="1"/>
          </p:cNvSpPr>
          <p:nvPr>
            <p:ph type="sldNum" sz="quarter" idx="21"/>
          </p:nvPr>
        </p:nvSpPr>
        <p:spPr/>
        <p:txBody>
          <a:bodyPr/>
          <a:lstStyle/>
          <a:p>
            <a:fld id="{689826F8-C2B9-449E-B5D6-8B58526549D7}" type="slidenum">
              <a:rPr lang="en-AU" smtClean="0"/>
              <a:t>‹#›</a:t>
            </a:fld>
            <a:endParaRPr lang="en-AU" dirty="0"/>
          </a:p>
        </p:txBody>
      </p:sp>
    </p:spTree>
    <p:extLst>
      <p:ext uri="{BB962C8B-B14F-4D97-AF65-F5344CB8AC3E}">
        <p14:creationId xmlns:p14="http://schemas.microsoft.com/office/powerpoint/2010/main" val="3003790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5C135-CCA8-4FB4-9932-0E0EB93C1AEF}"/>
              </a:ext>
            </a:extLst>
          </p:cNvPr>
          <p:cNvSpPr>
            <a:spLocks noGrp="1"/>
          </p:cNvSpPr>
          <p:nvPr>
            <p:ph type="title"/>
          </p:nvPr>
        </p:nvSpPr>
        <p:spPr>
          <a:xfrm>
            <a:off x="5374333" y="404664"/>
            <a:ext cx="6481117" cy="664797"/>
          </a:xfrm>
        </p:spPr>
        <p:txBody>
          <a:bodyPr/>
          <a:lstStyle/>
          <a:p>
            <a:r>
              <a:rPr lang="en-US"/>
              <a:t>Click to edit Master title style</a:t>
            </a:r>
            <a:endParaRPr lang="en-AU" dirty="0"/>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5375921" y="1556792"/>
            <a:ext cx="6481117" cy="485518"/>
          </a:xfrm>
        </p:spPr>
        <p:txBody>
          <a:bodyPr lIns="0" tIns="0" rIns="0" bIns="0">
            <a:sp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51B3D6EB-0B4B-4C00-A78E-E618E038C9B8}"/>
              </a:ext>
            </a:extLst>
          </p:cNvPr>
          <p:cNvSpPr>
            <a:spLocks noGrp="1"/>
          </p:cNvSpPr>
          <p:nvPr>
            <p:ph idx="1"/>
          </p:nvPr>
        </p:nvSpPr>
        <p:spPr>
          <a:xfrm>
            <a:off x="334963" y="404664"/>
            <a:ext cx="4320877" cy="5472261"/>
          </a:xfrm>
        </p:spPr>
        <p:txBody>
          <a:bodyPr lIns="0" tIns="0" rIns="0" bIns="0">
            <a:no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vl6pPr>
              <a:defRPr sz="2000"/>
            </a:lvl6pPr>
            <a:lvl7pPr>
              <a:defRPr sz="2000"/>
            </a:lvl7pPr>
            <a:lvl8pPr>
              <a:defRPr sz="2000"/>
            </a:lvl8pPr>
            <a:lvl9pPr>
              <a:defRPr sz="2000"/>
            </a:lvl9pPr>
          </a:lstStyle>
          <a:p>
            <a:pPr lvl="0"/>
            <a:r>
              <a:rPr lang="en-US" noProof="0"/>
              <a:t>Click to edit Master text styles</a:t>
            </a:r>
          </a:p>
        </p:txBody>
      </p:sp>
      <p:sp>
        <p:nvSpPr>
          <p:cNvPr id="12" name="Footer Placeholder 11">
            <a:extLst>
              <a:ext uri="{FF2B5EF4-FFF2-40B4-BE49-F238E27FC236}">
                <a16:creationId xmlns:a16="http://schemas.microsoft.com/office/drawing/2014/main" id="{A52BF3A6-03A9-4A03-BED6-35D67AFBD6DB}"/>
              </a:ext>
            </a:extLst>
          </p:cNvPr>
          <p:cNvSpPr>
            <a:spLocks noGrp="1"/>
          </p:cNvSpPr>
          <p:nvPr>
            <p:ph type="ftr" sz="quarter" idx="11"/>
          </p:nvPr>
        </p:nvSpPr>
        <p:spPr>
          <a:xfrm>
            <a:off x="334963" y="6309818"/>
            <a:ext cx="7096760" cy="548182"/>
          </a:xfrm>
        </p:spPr>
        <p:txBody>
          <a:bodyPr/>
          <a:lstStyle/>
          <a:p>
            <a:r>
              <a:rPr lang="en-AU" dirty="0"/>
              <a:t>Department of Transport and Main Roads</a:t>
            </a:r>
          </a:p>
        </p:txBody>
      </p:sp>
      <p:sp>
        <p:nvSpPr>
          <p:cNvPr id="13" name="Slide Number Placeholder 12">
            <a:extLst>
              <a:ext uri="{FF2B5EF4-FFF2-40B4-BE49-F238E27FC236}">
                <a16:creationId xmlns:a16="http://schemas.microsoft.com/office/drawing/2014/main" id="{197771CD-D23F-4DB6-90FD-48C2EAB2D2F3}"/>
              </a:ext>
            </a:extLst>
          </p:cNvPr>
          <p:cNvSpPr>
            <a:spLocks noGrp="1"/>
          </p:cNvSpPr>
          <p:nvPr>
            <p:ph type="sldNum" sz="quarter" idx="12"/>
          </p:nvPr>
        </p:nvSpPr>
        <p:spPr/>
        <p:txBody>
          <a:bodyPr/>
          <a:lstStyle/>
          <a:p>
            <a:fld id="{7630903C-10D8-436E-825F-FDC830597907}" type="slidenum">
              <a:rPr lang="en-AU" smtClean="0"/>
              <a:t>‹#›</a:t>
            </a:fld>
            <a:endParaRPr lang="en-AU" dirty="0"/>
          </a:p>
        </p:txBody>
      </p:sp>
      <p:sp>
        <p:nvSpPr>
          <p:cNvPr id="8" name="Text Placeholder 3">
            <a:extLst>
              <a:ext uri="{FF2B5EF4-FFF2-40B4-BE49-F238E27FC236}">
                <a16:creationId xmlns:a16="http://schemas.microsoft.com/office/drawing/2014/main" id="{8006CC5A-5669-4AB8-9827-0C5A90DB87DD}"/>
              </a:ext>
            </a:extLst>
          </p:cNvPr>
          <p:cNvSpPr>
            <a:spLocks noGrp="1"/>
          </p:cNvSpPr>
          <p:nvPr>
            <p:ph type="body" sz="quarter" idx="14" hasCustomPrompt="1"/>
          </p:nvPr>
        </p:nvSpPr>
        <p:spPr>
          <a:xfrm>
            <a:off x="334963" y="5893824"/>
            <a:ext cx="4320877" cy="330072"/>
          </a:xfrm>
          <a:noFill/>
        </p:spPr>
        <p:txBody>
          <a:bodyPr lIns="72000" tIns="72000" rIns="72000" bIns="72000"/>
          <a:lstStyle>
            <a:lvl1pPr>
              <a:defRPr sz="1200">
                <a:solidFill>
                  <a:srgbClr val="5F5F5F"/>
                </a:solidFill>
              </a:defRPr>
            </a:lvl1pPr>
          </a:lstStyle>
          <a:p>
            <a:pPr lvl="0"/>
            <a:r>
              <a:rPr lang="en-US" dirty="0"/>
              <a:t>Remove caption if not required</a:t>
            </a:r>
            <a:endParaRPr lang="en-AU" dirty="0"/>
          </a:p>
        </p:txBody>
      </p:sp>
    </p:spTree>
    <p:extLst>
      <p:ext uri="{BB962C8B-B14F-4D97-AF65-F5344CB8AC3E}">
        <p14:creationId xmlns:p14="http://schemas.microsoft.com/office/powerpoint/2010/main" val="1870539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F1E207-54E9-4779-AA44-61EF10F473C2}"/>
              </a:ext>
            </a:extLst>
          </p:cNvPr>
          <p:cNvSpPr>
            <a:spLocks noGrp="1"/>
          </p:cNvSpPr>
          <p:nvPr>
            <p:ph type="title"/>
          </p:nvPr>
        </p:nvSpPr>
        <p:spPr>
          <a:xfrm>
            <a:off x="334963" y="404664"/>
            <a:ext cx="11522075" cy="664797"/>
          </a:xfrm>
        </p:spPr>
        <p:txBody>
          <a:bodyPr/>
          <a:lstStyle>
            <a:lvl1pPr algn="ctr">
              <a:defRPr/>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6B5E0DD3-854B-420F-ADA1-DED8ADDCC3A8}"/>
              </a:ext>
            </a:extLst>
          </p:cNvPr>
          <p:cNvSpPr>
            <a:spLocks noGrp="1"/>
          </p:cNvSpPr>
          <p:nvPr>
            <p:ph type="body" sz="quarter" idx="11"/>
          </p:nvPr>
        </p:nvSpPr>
        <p:spPr>
          <a:xfrm>
            <a:off x="334963" y="1556792"/>
            <a:ext cx="11522075" cy="4032449"/>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
        <p:nvSpPr>
          <p:cNvPr id="12" name="Footer Placeholder 11">
            <a:extLst>
              <a:ext uri="{FF2B5EF4-FFF2-40B4-BE49-F238E27FC236}">
                <a16:creationId xmlns:a16="http://schemas.microsoft.com/office/drawing/2014/main" id="{97C22F11-6EA8-43BA-8F18-EC2D8AC8C0F4}"/>
              </a:ext>
            </a:extLst>
          </p:cNvPr>
          <p:cNvSpPr>
            <a:spLocks noGrp="1"/>
          </p:cNvSpPr>
          <p:nvPr>
            <p:ph type="ftr" sz="quarter" idx="13"/>
          </p:nvPr>
        </p:nvSpPr>
        <p:spPr>
          <a:xfrm>
            <a:off x="333772" y="6309818"/>
            <a:ext cx="7096760" cy="548182"/>
          </a:xfrm>
        </p:spPr>
        <p:txBody>
          <a:bodyPr/>
          <a:lstStyle/>
          <a:p>
            <a:r>
              <a:rPr lang="en-AU" dirty="0"/>
              <a:t>Department of Transport and Main Roads</a:t>
            </a:r>
          </a:p>
        </p:txBody>
      </p:sp>
      <p:sp>
        <p:nvSpPr>
          <p:cNvPr id="13" name="Slide Number Placeholder 12">
            <a:extLst>
              <a:ext uri="{FF2B5EF4-FFF2-40B4-BE49-F238E27FC236}">
                <a16:creationId xmlns:a16="http://schemas.microsoft.com/office/drawing/2014/main" id="{A5D358BF-F793-4EF5-A08C-E9276441B62C}"/>
              </a:ext>
            </a:extLst>
          </p:cNvPr>
          <p:cNvSpPr>
            <a:spLocks noGrp="1"/>
          </p:cNvSpPr>
          <p:nvPr>
            <p:ph type="sldNum" sz="quarter" idx="14"/>
          </p:nvPr>
        </p:nvSpPr>
        <p:spPr/>
        <p:txBody>
          <a:bodyPr/>
          <a:lstStyle/>
          <a:p>
            <a:fld id="{7630903C-10D8-436E-825F-FDC830597907}" type="slidenum">
              <a:rPr lang="en-AU" smtClean="0"/>
              <a:t>‹#›</a:t>
            </a:fld>
            <a:endParaRPr lang="en-AU" dirty="0"/>
          </a:p>
        </p:txBody>
      </p:sp>
    </p:spTree>
    <p:extLst>
      <p:ext uri="{BB962C8B-B14F-4D97-AF65-F5344CB8AC3E}">
        <p14:creationId xmlns:p14="http://schemas.microsoft.com/office/powerpoint/2010/main" val="4167413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9E55C7-95D9-4F08-B4EE-5466BC4C9D0D}"/>
              </a:ext>
            </a:extLst>
          </p:cNvPr>
          <p:cNvSpPr>
            <a:spLocks noGrp="1"/>
          </p:cNvSpPr>
          <p:nvPr>
            <p:ph type="title"/>
          </p:nvPr>
        </p:nvSpPr>
        <p:spPr>
          <a:xfrm>
            <a:off x="6096000" y="404664"/>
            <a:ext cx="5761038" cy="1329595"/>
          </a:xfrm>
        </p:spPr>
        <p:txBody>
          <a:bodyPr/>
          <a:lstStyle/>
          <a:p>
            <a:r>
              <a:rPr lang="en-US"/>
              <a:t>Click to edit Master title style</a:t>
            </a:r>
            <a:endParaRPr lang="en-AU" dirty="0"/>
          </a:p>
        </p:txBody>
      </p:sp>
      <p:sp>
        <p:nvSpPr>
          <p:cNvPr id="8" name="Text Placeholder 3">
            <a:extLst>
              <a:ext uri="{FF2B5EF4-FFF2-40B4-BE49-F238E27FC236}">
                <a16:creationId xmlns:a16="http://schemas.microsoft.com/office/drawing/2014/main" id="{4A83263D-E35B-4485-A9A6-09B7FD9EEB43}"/>
              </a:ext>
            </a:extLst>
          </p:cNvPr>
          <p:cNvSpPr>
            <a:spLocks noGrp="1"/>
          </p:cNvSpPr>
          <p:nvPr>
            <p:ph type="body" sz="half" idx="2"/>
          </p:nvPr>
        </p:nvSpPr>
        <p:spPr>
          <a:xfrm>
            <a:off x="6094412" y="2276872"/>
            <a:ext cx="5761038" cy="485518"/>
          </a:xfrm>
        </p:spPr>
        <p:txBody>
          <a:bodyPr lIns="0" tIns="0" rIns="0" bIns="0">
            <a:sp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 name="Picture Placeholder 2"/>
          <p:cNvSpPr>
            <a:spLocks noGrp="1"/>
          </p:cNvSpPr>
          <p:nvPr>
            <p:ph type="pic" sz="quarter" idx="10"/>
          </p:nvPr>
        </p:nvSpPr>
        <p:spPr>
          <a:xfrm>
            <a:off x="0" y="0"/>
            <a:ext cx="5403055" cy="6858000"/>
          </a:xfrm>
          <a:solidFill>
            <a:schemeClr val="bg1">
              <a:lumMod val="95000"/>
            </a:schemeClr>
          </a:solidFill>
        </p:spPr>
        <p:txBody>
          <a:bodyPr anchor="ctr">
            <a:normAutofit/>
          </a:bodyPr>
          <a:lstStyle>
            <a:lvl1pPr marL="0" indent="0" algn="ctr">
              <a:buNone/>
              <a:defRPr sz="2400"/>
            </a:lvl1pPr>
          </a:lstStyle>
          <a:p>
            <a:r>
              <a:rPr lang="en-US" sz="1400"/>
              <a:t>Click icon to add picture</a:t>
            </a:r>
            <a:endParaRPr lang="en-US" sz="1400" dirty="0"/>
          </a:p>
        </p:txBody>
      </p:sp>
      <p:sp>
        <p:nvSpPr>
          <p:cNvPr id="10" name="Footer Placeholder 9">
            <a:extLst>
              <a:ext uri="{FF2B5EF4-FFF2-40B4-BE49-F238E27FC236}">
                <a16:creationId xmlns:a16="http://schemas.microsoft.com/office/drawing/2014/main" id="{BB8B7C84-A8F0-45E5-AF66-37550B6D7981}"/>
              </a:ext>
            </a:extLst>
          </p:cNvPr>
          <p:cNvSpPr>
            <a:spLocks noGrp="1"/>
          </p:cNvSpPr>
          <p:nvPr>
            <p:ph type="ftr" sz="quarter" idx="12"/>
          </p:nvPr>
        </p:nvSpPr>
        <p:spPr>
          <a:xfrm>
            <a:off x="6094412" y="6309818"/>
            <a:ext cx="5042148" cy="548182"/>
          </a:xfrm>
        </p:spPr>
        <p:txBody>
          <a:bodyPr/>
          <a:lstStyle/>
          <a:p>
            <a:r>
              <a:rPr lang="en-AU" dirty="0"/>
              <a:t>Department of Transport and Main Roads</a:t>
            </a:r>
          </a:p>
        </p:txBody>
      </p:sp>
      <p:sp>
        <p:nvSpPr>
          <p:cNvPr id="11" name="Slide Number Placeholder 10">
            <a:extLst>
              <a:ext uri="{FF2B5EF4-FFF2-40B4-BE49-F238E27FC236}">
                <a16:creationId xmlns:a16="http://schemas.microsoft.com/office/drawing/2014/main" id="{75C2F390-041C-415C-9551-A47B383C1867}"/>
              </a:ext>
            </a:extLst>
          </p:cNvPr>
          <p:cNvSpPr>
            <a:spLocks noGrp="1"/>
          </p:cNvSpPr>
          <p:nvPr>
            <p:ph type="sldNum" sz="quarter" idx="13"/>
          </p:nvPr>
        </p:nvSpPr>
        <p:spPr/>
        <p:txBody>
          <a:bodyPr/>
          <a:lstStyle/>
          <a:p>
            <a:fld id="{7630903C-10D8-436E-825F-FDC830597907}" type="slidenum">
              <a:rPr lang="en-AU" smtClean="0"/>
              <a:t>‹#›</a:t>
            </a:fld>
            <a:endParaRPr lang="en-AU" dirty="0"/>
          </a:p>
        </p:txBody>
      </p:sp>
      <p:sp>
        <p:nvSpPr>
          <p:cNvPr id="9" name="Text Placeholder 3">
            <a:extLst>
              <a:ext uri="{FF2B5EF4-FFF2-40B4-BE49-F238E27FC236}">
                <a16:creationId xmlns:a16="http://schemas.microsoft.com/office/drawing/2014/main" id="{AE4FA4C1-683E-4E18-B84F-8C6031D3E69C}"/>
              </a:ext>
            </a:extLst>
          </p:cNvPr>
          <p:cNvSpPr>
            <a:spLocks noGrp="1"/>
          </p:cNvSpPr>
          <p:nvPr>
            <p:ph type="body" sz="quarter" idx="14" hasCustomPrompt="1"/>
          </p:nvPr>
        </p:nvSpPr>
        <p:spPr>
          <a:xfrm>
            <a:off x="-1" y="6298488"/>
            <a:ext cx="5403055" cy="559511"/>
          </a:xfrm>
          <a:solidFill>
            <a:schemeClr val="tx1"/>
          </a:solidFill>
        </p:spPr>
        <p:txBody>
          <a:bodyPr lIns="180000" tIns="180000" rIns="180000" bIns="180000"/>
          <a:lstStyle>
            <a:lvl1pPr>
              <a:defRPr sz="1200">
                <a:solidFill>
                  <a:schemeClr val="bg2"/>
                </a:solidFill>
              </a:defRPr>
            </a:lvl1pPr>
          </a:lstStyle>
          <a:p>
            <a:pPr lvl="0"/>
            <a:r>
              <a:rPr lang="en-US" dirty="0"/>
              <a:t>Remove caption if not required</a:t>
            </a:r>
            <a:endParaRPr lang="en-AU" dirty="0"/>
          </a:p>
        </p:txBody>
      </p:sp>
    </p:spTree>
    <p:extLst>
      <p:ext uri="{BB962C8B-B14F-4D97-AF65-F5344CB8AC3E}">
        <p14:creationId xmlns:p14="http://schemas.microsoft.com/office/powerpoint/2010/main" val="39799616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880745-CB09-4C42-A151-D8AACBB6EBA1}"/>
              </a:ext>
            </a:extLst>
          </p:cNvPr>
          <p:cNvSpPr>
            <a:spLocks noGrp="1"/>
          </p:cNvSpPr>
          <p:nvPr>
            <p:ph type="title"/>
          </p:nvPr>
        </p:nvSpPr>
        <p:spPr>
          <a:xfrm>
            <a:off x="334963" y="404664"/>
            <a:ext cx="5761037" cy="1329595"/>
          </a:xfrm>
        </p:spPr>
        <p:txBody>
          <a:bodyPr/>
          <a:lstStyle/>
          <a:p>
            <a:r>
              <a:rPr lang="en-US"/>
              <a:t>Click to edit Master title style</a:t>
            </a:r>
            <a:endParaRPr lang="en-AU" dirty="0"/>
          </a:p>
        </p:txBody>
      </p:sp>
      <p:sp>
        <p:nvSpPr>
          <p:cNvPr id="7" name="Text Placeholder 3">
            <a:extLst>
              <a:ext uri="{FF2B5EF4-FFF2-40B4-BE49-F238E27FC236}">
                <a16:creationId xmlns:a16="http://schemas.microsoft.com/office/drawing/2014/main" id="{8CC0F0AC-5A08-4043-B33B-323A073AFA8F}"/>
              </a:ext>
            </a:extLst>
          </p:cNvPr>
          <p:cNvSpPr>
            <a:spLocks noGrp="1"/>
          </p:cNvSpPr>
          <p:nvPr>
            <p:ph type="body" sz="half" idx="2"/>
          </p:nvPr>
        </p:nvSpPr>
        <p:spPr>
          <a:xfrm>
            <a:off x="334962" y="2276872"/>
            <a:ext cx="5761038" cy="485518"/>
          </a:xfrm>
        </p:spPr>
        <p:txBody>
          <a:bodyPr lIns="0" tIns="0" rIns="0" bIns="0">
            <a:sp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 name="Picture Placeholder 2"/>
          <p:cNvSpPr>
            <a:spLocks noGrp="1"/>
          </p:cNvSpPr>
          <p:nvPr>
            <p:ph type="pic" sz="quarter" idx="10"/>
          </p:nvPr>
        </p:nvSpPr>
        <p:spPr>
          <a:xfrm>
            <a:off x="6788945" y="0"/>
            <a:ext cx="5403055" cy="6858000"/>
          </a:xfrm>
          <a:solidFill>
            <a:schemeClr val="bg1">
              <a:lumMod val="95000"/>
            </a:schemeClr>
          </a:solidFill>
        </p:spPr>
        <p:txBody>
          <a:bodyPr anchor="ctr">
            <a:normAutofit/>
          </a:bodyPr>
          <a:lstStyle>
            <a:lvl1pPr marL="0" indent="0" algn="ctr">
              <a:buNone/>
              <a:defRPr sz="1400"/>
            </a:lvl1pPr>
          </a:lstStyle>
          <a:p>
            <a:r>
              <a:rPr lang="en-US"/>
              <a:t>Click icon to add picture</a:t>
            </a:r>
            <a:endParaRPr lang="en-US" dirty="0"/>
          </a:p>
        </p:txBody>
      </p:sp>
      <p:sp>
        <p:nvSpPr>
          <p:cNvPr id="12" name="Footer Placeholder 11">
            <a:extLst>
              <a:ext uri="{FF2B5EF4-FFF2-40B4-BE49-F238E27FC236}">
                <a16:creationId xmlns:a16="http://schemas.microsoft.com/office/drawing/2014/main" id="{6D86B928-F950-49CB-A4B4-1171F9FA7F5F}"/>
              </a:ext>
            </a:extLst>
          </p:cNvPr>
          <p:cNvSpPr>
            <a:spLocks noGrp="1"/>
          </p:cNvSpPr>
          <p:nvPr>
            <p:ph type="ftr" sz="quarter" idx="12"/>
          </p:nvPr>
        </p:nvSpPr>
        <p:spPr>
          <a:xfrm>
            <a:off x="334962" y="6309818"/>
            <a:ext cx="7096760" cy="548182"/>
          </a:xfrm>
        </p:spPr>
        <p:txBody>
          <a:bodyPr/>
          <a:lstStyle/>
          <a:p>
            <a:r>
              <a:rPr lang="en-AU" dirty="0"/>
              <a:t>Department of Transport and Main Roads</a:t>
            </a:r>
          </a:p>
        </p:txBody>
      </p:sp>
      <p:sp>
        <p:nvSpPr>
          <p:cNvPr id="13" name="Slide Number Placeholder 12">
            <a:extLst>
              <a:ext uri="{FF2B5EF4-FFF2-40B4-BE49-F238E27FC236}">
                <a16:creationId xmlns:a16="http://schemas.microsoft.com/office/drawing/2014/main" id="{27EBA024-311F-49C8-BC13-35651537F184}"/>
              </a:ext>
            </a:extLst>
          </p:cNvPr>
          <p:cNvSpPr>
            <a:spLocks noGrp="1"/>
          </p:cNvSpPr>
          <p:nvPr>
            <p:ph type="sldNum" sz="quarter" idx="13"/>
          </p:nvPr>
        </p:nvSpPr>
        <p:spPr>
          <a:xfrm>
            <a:off x="11518900" y="6309818"/>
            <a:ext cx="673100" cy="548182"/>
          </a:xfrm>
        </p:spPr>
        <p:txBody>
          <a:bodyPr>
            <a:noAutofit/>
          </a:bodyPr>
          <a:lstStyle/>
          <a:p>
            <a:fld id="{7630903C-10D8-436E-825F-FDC830597907}" type="slidenum">
              <a:rPr lang="en-AU" smtClean="0"/>
              <a:t>‹#›</a:t>
            </a:fld>
            <a:endParaRPr lang="en-AU" dirty="0"/>
          </a:p>
        </p:txBody>
      </p:sp>
      <p:sp>
        <p:nvSpPr>
          <p:cNvPr id="8" name="Text Placeholder 3">
            <a:extLst>
              <a:ext uri="{FF2B5EF4-FFF2-40B4-BE49-F238E27FC236}">
                <a16:creationId xmlns:a16="http://schemas.microsoft.com/office/drawing/2014/main" id="{F82B9495-DCFE-45FA-84F8-A16B7FC08324}"/>
              </a:ext>
            </a:extLst>
          </p:cNvPr>
          <p:cNvSpPr>
            <a:spLocks noGrp="1"/>
          </p:cNvSpPr>
          <p:nvPr>
            <p:ph type="body" sz="quarter" idx="14" hasCustomPrompt="1"/>
          </p:nvPr>
        </p:nvSpPr>
        <p:spPr>
          <a:xfrm>
            <a:off x="6788945" y="6309817"/>
            <a:ext cx="4729955" cy="548182"/>
          </a:xfrm>
          <a:solidFill>
            <a:schemeClr val="tx1"/>
          </a:solidFill>
        </p:spPr>
        <p:txBody>
          <a:bodyPr lIns="180000" tIns="180000" rIns="180000" bIns="180000"/>
          <a:lstStyle>
            <a:lvl1pPr>
              <a:defRPr sz="1200">
                <a:solidFill>
                  <a:schemeClr val="bg2"/>
                </a:solidFill>
              </a:defRPr>
            </a:lvl1pPr>
          </a:lstStyle>
          <a:p>
            <a:pPr lvl="0"/>
            <a:r>
              <a:rPr lang="en-US" dirty="0"/>
              <a:t>Remove caption if not required</a:t>
            </a:r>
            <a:endParaRPr lang="en-AU" dirty="0"/>
          </a:p>
        </p:txBody>
      </p:sp>
    </p:spTree>
    <p:extLst>
      <p:ext uri="{BB962C8B-B14F-4D97-AF65-F5344CB8AC3E}">
        <p14:creationId xmlns:p14="http://schemas.microsoft.com/office/powerpoint/2010/main" val="10094630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12B4F-D20A-43A1-99CC-4980AD046F5C}"/>
              </a:ext>
            </a:extLst>
          </p:cNvPr>
          <p:cNvSpPr>
            <a:spLocks noGrp="1"/>
          </p:cNvSpPr>
          <p:nvPr>
            <p:ph type="title"/>
          </p:nvPr>
        </p:nvSpPr>
        <p:spPr>
          <a:xfrm>
            <a:off x="334963" y="-1611560"/>
            <a:ext cx="11522075" cy="1329595"/>
          </a:xfrm>
        </p:spPr>
        <p:txBody>
          <a:bodyPr/>
          <a:lstStyle/>
          <a:p>
            <a:r>
              <a:rPr lang="en-US"/>
              <a:t>Click to edit Master title style</a:t>
            </a:r>
            <a:endParaRPr lang="en-AU" dirty="0"/>
          </a:p>
        </p:txBody>
      </p:sp>
      <p:sp>
        <p:nvSpPr>
          <p:cNvPr id="4" name="Date Placeholder 3">
            <a:extLst>
              <a:ext uri="{FF2B5EF4-FFF2-40B4-BE49-F238E27FC236}">
                <a16:creationId xmlns:a16="http://schemas.microsoft.com/office/drawing/2014/main" id="{B2338998-6A97-4D08-8C65-5A7954D51E37}"/>
              </a:ext>
            </a:extLst>
          </p:cNvPr>
          <p:cNvSpPr>
            <a:spLocks noGrp="1"/>
          </p:cNvSpPr>
          <p:nvPr>
            <p:ph type="dt" sz="half" idx="14"/>
          </p:nvPr>
        </p:nvSpPr>
        <p:spPr>
          <a:xfrm>
            <a:off x="334963" y="7029400"/>
            <a:ext cx="1775520" cy="548182"/>
          </a:xfrm>
        </p:spPr>
        <p:txBody>
          <a:bodyPr/>
          <a:lstStyle/>
          <a:p>
            <a:r>
              <a:rPr lang="en-US" dirty="0"/>
              <a:t>XX Month 202X</a:t>
            </a:r>
            <a:endParaRPr lang="en-AU" dirty="0"/>
          </a:p>
        </p:txBody>
      </p:sp>
      <p:sp>
        <p:nvSpPr>
          <p:cNvPr id="5" name="Footer Placeholder 4">
            <a:extLst>
              <a:ext uri="{FF2B5EF4-FFF2-40B4-BE49-F238E27FC236}">
                <a16:creationId xmlns:a16="http://schemas.microsoft.com/office/drawing/2014/main" id="{6B190965-4920-42B1-8150-A635F372BFC7}"/>
              </a:ext>
            </a:extLst>
          </p:cNvPr>
          <p:cNvSpPr>
            <a:spLocks noGrp="1"/>
          </p:cNvSpPr>
          <p:nvPr>
            <p:ph type="ftr" sz="quarter" idx="15"/>
          </p:nvPr>
        </p:nvSpPr>
        <p:spPr>
          <a:xfrm>
            <a:off x="2547620" y="7029400"/>
            <a:ext cx="7096760" cy="548182"/>
          </a:xfrm>
        </p:spPr>
        <p:txBody>
          <a:bodyPr/>
          <a:lstStyle/>
          <a:p>
            <a:r>
              <a:rPr lang="en-AU" dirty="0"/>
              <a:t>Department of Transport and Main Roads</a:t>
            </a:r>
          </a:p>
        </p:txBody>
      </p:sp>
      <p:sp>
        <p:nvSpPr>
          <p:cNvPr id="6" name="Slide Number Placeholder 5">
            <a:extLst>
              <a:ext uri="{FF2B5EF4-FFF2-40B4-BE49-F238E27FC236}">
                <a16:creationId xmlns:a16="http://schemas.microsoft.com/office/drawing/2014/main" id="{3C0EF2B4-B9D8-420E-89AB-3F47292086F4}"/>
              </a:ext>
            </a:extLst>
          </p:cNvPr>
          <p:cNvSpPr>
            <a:spLocks noGrp="1"/>
          </p:cNvSpPr>
          <p:nvPr>
            <p:ph type="sldNum" sz="quarter" idx="13"/>
          </p:nvPr>
        </p:nvSpPr>
        <p:spPr/>
        <p:txBody>
          <a:bodyPr/>
          <a:lstStyle/>
          <a:p>
            <a:fld id="{7630903C-10D8-436E-825F-FDC830597907}" type="slidenum">
              <a:rPr lang="en-AU" smtClean="0"/>
              <a:t>‹#›</a:t>
            </a:fld>
            <a:endParaRPr lang="en-AU" dirty="0"/>
          </a:p>
        </p:txBody>
      </p:sp>
      <p:sp>
        <p:nvSpPr>
          <p:cNvPr id="8" name="Content Placeholder 7">
            <a:extLst>
              <a:ext uri="{FF2B5EF4-FFF2-40B4-BE49-F238E27FC236}">
                <a16:creationId xmlns:a16="http://schemas.microsoft.com/office/drawing/2014/main" id="{130DF9B0-D764-4E5C-B93A-971923634B1B}"/>
              </a:ext>
            </a:extLst>
          </p:cNvPr>
          <p:cNvSpPr>
            <a:spLocks noGrp="1"/>
          </p:cNvSpPr>
          <p:nvPr>
            <p:ph sz="quarter" idx="16"/>
          </p:nvPr>
        </p:nvSpPr>
        <p:spPr>
          <a:xfrm>
            <a:off x="0" y="0"/>
            <a:ext cx="12192000" cy="6858000"/>
          </a:xfrm>
          <a:gradFill>
            <a:gsLst>
              <a:gs pos="14000">
                <a:schemeClr val="bg2"/>
              </a:gs>
              <a:gs pos="100000">
                <a:schemeClr val="bg1"/>
              </a:gs>
            </a:gsLst>
            <a:path path="circle">
              <a:fillToRect l="100000" t="100000"/>
            </a:path>
          </a:gradFill>
        </p:spPr>
        <p:txBody>
          <a:bodyPr/>
          <a:lstStyle/>
          <a:p>
            <a:pPr lvl="0"/>
            <a:r>
              <a:rPr lang="en-US"/>
              <a:t>Click to edit Master text styles</a:t>
            </a:r>
          </a:p>
        </p:txBody>
      </p:sp>
    </p:spTree>
    <p:extLst>
      <p:ext uri="{BB962C8B-B14F-4D97-AF65-F5344CB8AC3E}">
        <p14:creationId xmlns:p14="http://schemas.microsoft.com/office/powerpoint/2010/main" val="29087306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11">
    <p:bg>
      <p:bgPr>
        <a:solidFill>
          <a:srgbClr val="00214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DBAA-B7A9-44D6-A7FE-3FC990CB9B03}"/>
              </a:ext>
            </a:extLst>
          </p:cNvPr>
          <p:cNvSpPr>
            <a:spLocks noGrp="1"/>
          </p:cNvSpPr>
          <p:nvPr>
            <p:ph type="title"/>
          </p:nvPr>
        </p:nvSpPr>
        <p:spPr>
          <a:xfrm>
            <a:off x="334963" y="-1611560"/>
            <a:ext cx="11522075" cy="1329595"/>
          </a:xfrm>
        </p:spPr>
        <p:txBody>
          <a:bodyPr/>
          <a:lstStyle/>
          <a:p>
            <a:r>
              <a:rPr lang="en-US"/>
              <a:t>Click to edit Master title style</a:t>
            </a:r>
            <a:endParaRPr lang="en-AU"/>
          </a:p>
        </p:txBody>
      </p:sp>
      <p:sp>
        <p:nvSpPr>
          <p:cNvPr id="10" name="Content Placeholder 9">
            <a:extLst>
              <a:ext uri="{FF2B5EF4-FFF2-40B4-BE49-F238E27FC236}">
                <a16:creationId xmlns:a16="http://schemas.microsoft.com/office/drawing/2014/main" id="{7A76EE4E-67BE-46F1-9B6D-A85B67840B60}"/>
              </a:ext>
            </a:extLst>
          </p:cNvPr>
          <p:cNvSpPr>
            <a:spLocks noGrp="1"/>
          </p:cNvSpPr>
          <p:nvPr>
            <p:ph sz="quarter" idx="13" hasCustomPrompt="1"/>
          </p:nvPr>
        </p:nvSpPr>
        <p:spPr>
          <a:xfrm>
            <a:off x="334963" y="411163"/>
            <a:ext cx="11522074" cy="54657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or place asset</a:t>
            </a:r>
          </a:p>
        </p:txBody>
      </p:sp>
      <p:sp>
        <p:nvSpPr>
          <p:cNvPr id="7" name="Footer Placeholder 6">
            <a:extLst>
              <a:ext uri="{FF2B5EF4-FFF2-40B4-BE49-F238E27FC236}">
                <a16:creationId xmlns:a16="http://schemas.microsoft.com/office/drawing/2014/main" id="{652B2C38-87EC-451B-9051-24CFC9EBCE40}"/>
              </a:ext>
            </a:extLst>
          </p:cNvPr>
          <p:cNvSpPr>
            <a:spLocks noGrp="1"/>
          </p:cNvSpPr>
          <p:nvPr>
            <p:ph type="ftr" sz="quarter" idx="11"/>
          </p:nvPr>
        </p:nvSpPr>
        <p:spPr>
          <a:xfrm>
            <a:off x="334963" y="6309818"/>
            <a:ext cx="7096760" cy="548182"/>
          </a:xfrm>
        </p:spPr>
        <p:txBody>
          <a:bodyPr/>
          <a:lstStyle>
            <a:lvl1pPr>
              <a:defRPr>
                <a:solidFill>
                  <a:schemeClr val="bg1"/>
                </a:solidFill>
              </a:defRPr>
            </a:lvl1pPr>
          </a:lstStyle>
          <a:p>
            <a:r>
              <a:rPr lang="en-AU" dirty="0"/>
              <a:t>Department of Transport and Main Roads</a:t>
            </a:r>
          </a:p>
        </p:txBody>
      </p:sp>
      <p:sp>
        <p:nvSpPr>
          <p:cNvPr id="8" name="Slide Number Placeholder 7">
            <a:extLst>
              <a:ext uri="{FF2B5EF4-FFF2-40B4-BE49-F238E27FC236}">
                <a16:creationId xmlns:a16="http://schemas.microsoft.com/office/drawing/2014/main" id="{F9C96D73-DACD-4A34-8673-77381907A570}"/>
              </a:ext>
            </a:extLst>
          </p:cNvPr>
          <p:cNvSpPr>
            <a:spLocks noGrp="1"/>
          </p:cNvSpPr>
          <p:nvPr>
            <p:ph type="sldNum" sz="quarter" idx="12"/>
          </p:nvPr>
        </p:nvSpPr>
        <p:spPr>
          <a:solidFill>
            <a:schemeClr val="bg2"/>
          </a:solidFill>
        </p:spPr>
        <p:txBody>
          <a:bodyPr/>
          <a:lstStyle>
            <a:lvl1pPr>
              <a:defRPr>
                <a:solidFill>
                  <a:schemeClr val="tx1"/>
                </a:solidFill>
              </a:defRPr>
            </a:lvl1pPr>
          </a:lstStyle>
          <a:p>
            <a:fld id="{7630903C-10D8-436E-825F-FDC830597907}" type="slidenum">
              <a:rPr lang="en-AU" smtClean="0"/>
              <a:pPr/>
              <a:t>‹#›</a:t>
            </a:fld>
            <a:endParaRPr lang="en-AU" dirty="0"/>
          </a:p>
        </p:txBody>
      </p:sp>
    </p:spTree>
    <p:extLst>
      <p:ext uri="{BB962C8B-B14F-4D97-AF65-F5344CB8AC3E}">
        <p14:creationId xmlns:p14="http://schemas.microsoft.com/office/powerpoint/2010/main" val="3096966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s 12">
    <p:bg>
      <p:bgPr>
        <a:solidFill>
          <a:srgbClr val="00214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DBAA-B7A9-44D6-A7FE-3FC990CB9B03}"/>
              </a:ext>
            </a:extLst>
          </p:cNvPr>
          <p:cNvSpPr>
            <a:spLocks noGrp="1"/>
          </p:cNvSpPr>
          <p:nvPr>
            <p:ph type="title"/>
          </p:nvPr>
        </p:nvSpPr>
        <p:spPr>
          <a:xfrm>
            <a:off x="334963" y="-2547664"/>
            <a:ext cx="11522075" cy="1028313"/>
          </a:xfrm>
          <a:gradFill>
            <a:gsLst>
              <a:gs pos="14000">
                <a:schemeClr val="tx1"/>
              </a:gs>
              <a:gs pos="100000">
                <a:schemeClr val="tx2"/>
              </a:gs>
            </a:gsLst>
            <a:path path="circle">
              <a:fillToRect l="100000" t="100000"/>
            </a:path>
          </a:gradFill>
        </p:spPr>
        <p:txBody>
          <a:bodyPr lIns="180000" tIns="180000" rIns="180000" bIns="180000" anchor="b" anchorCtr="0"/>
          <a:lstStyle>
            <a:lvl1pPr>
              <a:defRPr>
                <a:solidFill>
                  <a:schemeClr val="bg1"/>
                </a:solidFill>
              </a:defRPr>
            </a:lvl1pPr>
          </a:lstStyle>
          <a:p>
            <a:r>
              <a:rPr lang="en-US"/>
              <a:t>Click to edit Master title style</a:t>
            </a:r>
            <a:endParaRPr lang="en-AU"/>
          </a:p>
        </p:txBody>
      </p:sp>
      <p:sp>
        <p:nvSpPr>
          <p:cNvPr id="4" name="Text Placeholder 3">
            <a:extLst>
              <a:ext uri="{FF2B5EF4-FFF2-40B4-BE49-F238E27FC236}">
                <a16:creationId xmlns:a16="http://schemas.microsoft.com/office/drawing/2014/main" id="{DD55D13A-AEA1-491B-94EA-94BCEA88C111}"/>
              </a:ext>
            </a:extLst>
          </p:cNvPr>
          <p:cNvSpPr>
            <a:spLocks noGrp="1"/>
          </p:cNvSpPr>
          <p:nvPr>
            <p:ph type="body" sz="quarter" idx="15"/>
          </p:nvPr>
        </p:nvSpPr>
        <p:spPr>
          <a:xfrm>
            <a:off x="328770" y="-1519351"/>
            <a:ext cx="11532872" cy="732848"/>
          </a:xfrm>
          <a:gradFill>
            <a:gsLst>
              <a:gs pos="14000">
                <a:schemeClr val="bg2"/>
              </a:gs>
              <a:gs pos="100000">
                <a:schemeClr val="bg1"/>
              </a:gs>
            </a:gsLst>
            <a:path path="circle">
              <a:fillToRect l="100000" t="100000"/>
            </a:path>
          </a:gradFill>
        </p:spPr>
        <p:txBody>
          <a:bodyPr lIns="180000" tIns="180000" rIns="180000" bIns="180000"/>
          <a:lstStyle>
            <a:lvl1pPr>
              <a:defRPr/>
            </a:lvl1pPr>
          </a:lstStyle>
          <a:p>
            <a:pPr lvl="0"/>
            <a:r>
              <a:rPr lang="en-US"/>
              <a:t>Click to edit Master text styles</a:t>
            </a:r>
          </a:p>
        </p:txBody>
      </p:sp>
      <p:sp>
        <p:nvSpPr>
          <p:cNvPr id="11" name="Content Placeholder 10">
            <a:extLst>
              <a:ext uri="{FF2B5EF4-FFF2-40B4-BE49-F238E27FC236}">
                <a16:creationId xmlns:a16="http://schemas.microsoft.com/office/drawing/2014/main" id="{0AD8C500-39B1-4922-95A2-94F3C2FEFA03}"/>
              </a:ext>
            </a:extLst>
          </p:cNvPr>
          <p:cNvSpPr>
            <a:spLocks noGrp="1"/>
          </p:cNvSpPr>
          <p:nvPr>
            <p:ph sz="quarter" idx="16"/>
          </p:nvPr>
        </p:nvSpPr>
        <p:spPr>
          <a:xfrm>
            <a:off x="327025" y="333375"/>
            <a:ext cx="11528425" cy="6191250"/>
          </a:xfrm>
          <a:gradFill>
            <a:gsLst>
              <a:gs pos="14000">
                <a:schemeClr val="bg2"/>
              </a:gs>
              <a:gs pos="100000">
                <a:schemeClr val="bg1"/>
              </a:gs>
            </a:gsLst>
            <a:path path="circle">
              <a:fillToRect l="100000" t="100000"/>
            </a:path>
          </a:gra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Date Placeholder 5">
            <a:extLst>
              <a:ext uri="{FF2B5EF4-FFF2-40B4-BE49-F238E27FC236}">
                <a16:creationId xmlns:a16="http://schemas.microsoft.com/office/drawing/2014/main" id="{E6214111-8DE6-44F2-BF3E-A6CC07BCC04B}"/>
              </a:ext>
            </a:extLst>
          </p:cNvPr>
          <p:cNvSpPr>
            <a:spLocks noGrp="1"/>
          </p:cNvSpPr>
          <p:nvPr>
            <p:ph type="dt" sz="half" idx="10"/>
          </p:nvPr>
        </p:nvSpPr>
        <p:spPr>
          <a:xfrm>
            <a:off x="334963" y="7029400"/>
            <a:ext cx="1775520" cy="548182"/>
          </a:xfrm>
        </p:spPr>
        <p:txBody>
          <a:bodyPr/>
          <a:lstStyle>
            <a:lvl1pPr>
              <a:defRPr>
                <a:solidFill>
                  <a:schemeClr val="tx2"/>
                </a:solidFill>
              </a:defRPr>
            </a:lvl1pPr>
          </a:lstStyle>
          <a:p>
            <a:r>
              <a:rPr lang="en-US" dirty="0"/>
              <a:t>XX Month 202X</a:t>
            </a:r>
            <a:endParaRPr lang="en-AU" dirty="0"/>
          </a:p>
        </p:txBody>
      </p:sp>
      <p:sp>
        <p:nvSpPr>
          <p:cNvPr id="7" name="Footer Placeholder 6">
            <a:extLst>
              <a:ext uri="{FF2B5EF4-FFF2-40B4-BE49-F238E27FC236}">
                <a16:creationId xmlns:a16="http://schemas.microsoft.com/office/drawing/2014/main" id="{652B2C38-87EC-451B-9051-24CFC9EBCE40}"/>
              </a:ext>
            </a:extLst>
          </p:cNvPr>
          <p:cNvSpPr>
            <a:spLocks noGrp="1"/>
          </p:cNvSpPr>
          <p:nvPr>
            <p:ph type="ftr" sz="quarter" idx="11"/>
          </p:nvPr>
        </p:nvSpPr>
        <p:spPr>
          <a:xfrm>
            <a:off x="2547620" y="7029400"/>
            <a:ext cx="7096760" cy="548182"/>
          </a:xfrm>
        </p:spPr>
        <p:txBody>
          <a:bodyPr/>
          <a:lstStyle>
            <a:lvl1pPr>
              <a:defRPr>
                <a:solidFill>
                  <a:schemeClr val="tx2"/>
                </a:solidFill>
              </a:defRPr>
            </a:lvl1pPr>
          </a:lstStyle>
          <a:p>
            <a:r>
              <a:rPr lang="en-AU" dirty="0"/>
              <a:t>Department of Transport and Main Roads</a:t>
            </a:r>
          </a:p>
        </p:txBody>
      </p:sp>
      <p:sp>
        <p:nvSpPr>
          <p:cNvPr id="8" name="Slide Number Placeholder 7">
            <a:extLst>
              <a:ext uri="{FF2B5EF4-FFF2-40B4-BE49-F238E27FC236}">
                <a16:creationId xmlns:a16="http://schemas.microsoft.com/office/drawing/2014/main" id="{F9C96D73-DACD-4A34-8673-77381907A570}"/>
              </a:ext>
            </a:extLst>
          </p:cNvPr>
          <p:cNvSpPr>
            <a:spLocks noGrp="1"/>
          </p:cNvSpPr>
          <p:nvPr>
            <p:ph type="sldNum" sz="quarter" idx="12"/>
          </p:nvPr>
        </p:nvSpPr>
        <p:spPr>
          <a:solidFill>
            <a:schemeClr val="tx1"/>
          </a:solidFill>
        </p:spPr>
        <p:txBody>
          <a:bodyPr/>
          <a:lstStyle>
            <a:lvl1pPr>
              <a:defRPr>
                <a:solidFill>
                  <a:schemeClr val="bg1"/>
                </a:solidFill>
              </a:defRPr>
            </a:lvl1pPr>
          </a:lstStyle>
          <a:p>
            <a:fld id="{7630903C-10D8-436E-825F-FDC830597907}" type="slidenum">
              <a:rPr lang="en-AU" smtClean="0"/>
              <a:pPr/>
              <a:t>‹#›</a:t>
            </a:fld>
            <a:endParaRPr lang="en-AU" dirty="0"/>
          </a:p>
        </p:txBody>
      </p:sp>
    </p:spTree>
    <p:extLst>
      <p:ext uri="{BB962C8B-B14F-4D97-AF65-F5344CB8AC3E}">
        <p14:creationId xmlns:p14="http://schemas.microsoft.com/office/powerpoint/2010/main" val="3356068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s 13">
    <p:bg>
      <p:bgPr>
        <a:gradFill flip="none" rotWithShape="1">
          <a:gsLst>
            <a:gs pos="14000">
              <a:srgbClr val="EBF6FF"/>
            </a:gs>
            <a:gs pos="100000">
              <a:srgbClr val="FFFF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26824-C8AB-40F3-9CAD-1147B092A5F7}"/>
              </a:ext>
            </a:extLst>
          </p:cNvPr>
          <p:cNvSpPr>
            <a:spLocks noGrp="1"/>
          </p:cNvSpPr>
          <p:nvPr>
            <p:ph type="title"/>
          </p:nvPr>
        </p:nvSpPr>
        <p:spPr>
          <a:xfrm>
            <a:off x="334963" y="-1611560"/>
            <a:ext cx="11522075" cy="1329595"/>
          </a:xfrm>
        </p:spPr>
        <p:txBody>
          <a:bodyPr/>
          <a:lstStyle/>
          <a:p>
            <a:r>
              <a:rPr lang="en-US"/>
              <a:t>Click to edit Master title style</a:t>
            </a:r>
            <a:endParaRPr lang="en-AU"/>
          </a:p>
        </p:txBody>
      </p:sp>
      <p:sp>
        <p:nvSpPr>
          <p:cNvPr id="9" name="Content Placeholder 9">
            <a:extLst>
              <a:ext uri="{FF2B5EF4-FFF2-40B4-BE49-F238E27FC236}">
                <a16:creationId xmlns:a16="http://schemas.microsoft.com/office/drawing/2014/main" id="{0E215150-3EB4-4B6F-BB5F-3C447ABAE7A9}"/>
              </a:ext>
            </a:extLst>
          </p:cNvPr>
          <p:cNvSpPr>
            <a:spLocks noGrp="1"/>
          </p:cNvSpPr>
          <p:nvPr>
            <p:ph sz="quarter" idx="13" hasCustomPrompt="1"/>
          </p:nvPr>
        </p:nvSpPr>
        <p:spPr>
          <a:xfrm>
            <a:off x="334963" y="411163"/>
            <a:ext cx="11522074" cy="5465762"/>
          </a:xfrm>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or place asset</a:t>
            </a:r>
          </a:p>
        </p:txBody>
      </p:sp>
      <p:sp>
        <p:nvSpPr>
          <p:cNvPr id="7" name="Footer Placeholder 6">
            <a:extLst>
              <a:ext uri="{FF2B5EF4-FFF2-40B4-BE49-F238E27FC236}">
                <a16:creationId xmlns:a16="http://schemas.microsoft.com/office/drawing/2014/main" id="{91FF597A-7623-446A-8655-66207BDC3DD2}"/>
              </a:ext>
            </a:extLst>
          </p:cNvPr>
          <p:cNvSpPr>
            <a:spLocks noGrp="1"/>
          </p:cNvSpPr>
          <p:nvPr>
            <p:ph type="ftr" sz="quarter" idx="11"/>
          </p:nvPr>
        </p:nvSpPr>
        <p:spPr>
          <a:xfrm>
            <a:off x="342810" y="6309818"/>
            <a:ext cx="7096760" cy="548182"/>
          </a:xfrm>
        </p:spPr>
        <p:txBody>
          <a:bodyPr/>
          <a:lstStyle/>
          <a:p>
            <a:r>
              <a:rPr lang="en-AU" dirty="0"/>
              <a:t>Department of Transport and Main Roads</a:t>
            </a:r>
          </a:p>
        </p:txBody>
      </p:sp>
      <p:sp>
        <p:nvSpPr>
          <p:cNvPr id="8" name="Slide Number Placeholder 7">
            <a:extLst>
              <a:ext uri="{FF2B5EF4-FFF2-40B4-BE49-F238E27FC236}">
                <a16:creationId xmlns:a16="http://schemas.microsoft.com/office/drawing/2014/main" id="{B6F0E498-D2D0-4099-9E2B-BDAEF1DFA0AD}"/>
              </a:ext>
            </a:extLst>
          </p:cNvPr>
          <p:cNvSpPr>
            <a:spLocks noGrp="1"/>
          </p:cNvSpPr>
          <p:nvPr>
            <p:ph type="sldNum" sz="quarter" idx="12"/>
          </p:nvPr>
        </p:nvSpPr>
        <p:spPr/>
        <p:txBody>
          <a:bodyPr/>
          <a:lstStyle/>
          <a:p>
            <a:fld id="{7630903C-10D8-436E-825F-FDC830597907}" type="slidenum">
              <a:rPr lang="en-AU" smtClean="0"/>
              <a:t>‹#›</a:t>
            </a:fld>
            <a:endParaRPr lang="en-AU" dirty="0"/>
          </a:p>
        </p:txBody>
      </p:sp>
      <p:sp>
        <p:nvSpPr>
          <p:cNvPr id="10" name="Text Placeholder 3">
            <a:extLst>
              <a:ext uri="{FF2B5EF4-FFF2-40B4-BE49-F238E27FC236}">
                <a16:creationId xmlns:a16="http://schemas.microsoft.com/office/drawing/2014/main" id="{F76AEA49-4E72-400C-9D42-10940DD2B3EE}"/>
              </a:ext>
            </a:extLst>
          </p:cNvPr>
          <p:cNvSpPr>
            <a:spLocks noGrp="1"/>
          </p:cNvSpPr>
          <p:nvPr>
            <p:ph type="body" sz="quarter" idx="14" hasCustomPrompt="1"/>
          </p:nvPr>
        </p:nvSpPr>
        <p:spPr>
          <a:xfrm>
            <a:off x="334963" y="5893824"/>
            <a:ext cx="11522074" cy="330072"/>
          </a:xfrm>
          <a:noFill/>
        </p:spPr>
        <p:txBody>
          <a:bodyPr lIns="72000" tIns="72000" rIns="72000" bIns="72000"/>
          <a:lstStyle>
            <a:lvl1pPr>
              <a:defRPr sz="1200">
                <a:solidFill>
                  <a:srgbClr val="5F5F5F"/>
                </a:solidFill>
              </a:defRPr>
            </a:lvl1pPr>
          </a:lstStyle>
          <a:p>
            <a:pPr lvl="0"/>
            <a:r>
              <a:rPr lang="en-US" dirty="0"/>
              <a:t>Remove caption if not required</a:t>
            </a:r>
            <a:endParaRPr lang="en-AU" dirty="0"/>
          </a:p>
        </p:txBody>
      </p:sp>
    </p:spTree>
    <p:extLst>
      <p:ext uri="{BB962C8B-B14F-4D97-AF65-F5344CB8AC3E}">
        <p14:creationId xmlns:p14="http://schemas.microsoft.com/office/powerpoint/2010/main" val="193584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slides 14">
    <p:spTree>
      <p:nvGrpSpPr>
        <p:cNvPr id="1" name=""/>
        <p:cNvGrpSpPr/>
        <p:nvPr/>
      </p:nvGrpSpPr>
      <p:grpSpPr>
        <a:xfrm>
          <a:off x="0" y="0"/>
          <a:ext cx="0" cy="0"/>
          <a:chOff x="0" y="0"/>
          <a:chExt cx="0" cy="0"/>
        </a:xfrm>
      </p:grpSpPr>
      <p:sp>
        <p:nvSpPr>
          <p:cNvPr id="33" name="Picture Placeholder 5">
            <a:extLst>
              <a:ext uri="{FF2B5EF4-FFF2-40B4-BE49-F238E27FC236}">
                <a16:creationId xmlns:a16="http://schemas.microsoft.com/office/drawing/2014/main" id="{9BCA21E9-369F-4648-9F36-1BE1A2D366E9}"/>
              </a:ext>
            </a:extLst>
          </p:cNvPr>
          <p:cNvSpPr>
            <a:spLocks noGrp="1"/>
          </p:cNvSpPr>
          <p:nvPr>
            <p:ph type="pic" sz="quarter" idx="18"/>
          </p:nvPr>
        </p:nvSpPr>
        <p:spPr>
          <a:xfrm>
            <a:off x="0" y="0"/>
            <a:ext cx="12192000" cy="6858000"/>
          </a:xfrm>
          <a:solidFill>
            <a:schemeClr val="bg2"/>
          </a:solidFill>
        </p:spPr>
        <p:txBody>
          <a:bodyPr/>
          <a:lstStyle/>
          <a:p>
            <a:endParaRPr lang="en-AU" dirty="0"/>
          </a:p>
        </p:txBody>
      </p:sp>
      <p:sp>
        <p:nvSpPr>
          <p:cNvPr id="32" name="Footer Placeholder 31" descr="Department of Transport and Main Roads">
            <a:extLst>
              <a:ext uri="{FF2B5EF4-FFF2-40B4-BE49-F238E27FC236}">
                <a16:creationId xmlns:a16="http://schemas.microsoft.com/office/drawing/2014/main" id="{D326BC16-F737-45FD-B0D5-0C89F6FA90DC}"/>
              </a:ext>
            </a:extLst>
          </p:cNvPr>
          <p:cNvSpPr>
            <a:spLocks noGrp="1"/>
          </p:cNvSpPr>
          <p:nvPr>
            <p:ph type="ftr" sz="quarter" idx="19"/>
          </p:nvPr>
        </p:nvSpPr>
        <p:spPr>
          <a:xfrm>
            <a:off x="0" y="0"/>
            <a:ext cx="12192000" cy="6858000"/>
          </a:xfrm>
        </p:spPr>
        <p:txBody>
          <a:bodyPr/>
          <a:lstStyle>
            <a:lvl1pPr>
              <a:defRPr lang="en-AU"/>
            </a:lvl1pPr>
          </a:lstStyle>
          <a:p>
            <a:r>
              <a:rPr lang="en-AU" dirty="0"/>
              <a:t>Department of Transport and Main Roads</a:t>
            </a:r>
          </a:p>
        </p:txBody>
      </p:sp>
      <p:sp>
        <p:nvSpPr>
          <p:cNvPr id="24" name="Title 23">
            <a:extLst>
              <a:ext uri="{FF2B5EF4-FFF2-40B4-BE49-F238E27FC236}">
                <a16:creationId xmlns:a16="http://schemas.microsoft.com/office/drawing/2014/main" id="{F52E8F4B-9773-4366-915E-512F4AD295F2}"/>
              </a:ext>
            </a:extLst>
          </p:cNvPr>
          <p:cNvSpPr>
            <a:spLocks noGrp="1"/>
          </p:cNvSpPr>
          <p:nvPr>
            <p:ph type="title"/>
          </p:nvPr>
        </p:nvSpPr>
        <p:spPr/>
        <p:txBody>
          <a:bodyPr/>
          <a:lstStyle>
            <a:lvl1pPr>
              <a:defRPr/>
            </a:lvl1pPr>
          </a:lstStyle>
          <a:p>
            <a:r>
              <a:rPr lang="en-US" dirty="0"/>
              <a:t>Click to edit Master title</a:t>
            </a:r>
            <a:endParaRPr lang="en-AU" dirty="0"/>
          </a:p>
        </p:txBody>
      </p:sp>
      <p:sp>
        <p:nvSpPr>
          <p:cNvPr id="22" name="Text Placeholder 21">
            <a:extLst>
              <a:ext uri="{FF2B5EF4-FFF2-40B4-BE49-F238E27FC236}">
                <a16:creationId xmlns:a16="http://schemas.microsoft.com/office/drawing/2014/main" id="{66559CBC-4642-417E-BFC5-87DD118990AC}"/>
              </a:ext>
            </a:extLst>
          </p:cNvPr>
          <p:cNvSpPr>
            <a:spLocks noGrp="1"/>
          </p:cNvSpPr>
          <p:nvPr>
            <p:ph type="body" sz="quarter" idx="13"/>
          </p:nvPr>
        </p:nvSpPr>
        <p:spPr>
          <a:xfrm>
            <a:off x="365588" y="3861048"/>
            <a:ext cx="6738524" cy="849033"/>
          </a:xfrm>
        </p:spPr>
        <p:txBody>
          <a:bodyPr/>
          <a:lstStyle/>
          <a:p>
            <a:pPr lvl="0"/>
            <a:r>
              <a:rPr lang="en-US" dirty="0"/>
              <a:t>Click to edit Master text</a:t>
            </a:r>
            <a:endParaRPr lang="en-AU" dirty="0"/>
          </a:p>
        </p:txBody>
      </p:sp>
      <p:sp>
        <p:nvSpPr>
          <p:cNvPr id="2" name="Date Placeholder 1">
            <a:extLst>
              <a:ext uri="{FF2B5EF4-FFF2-40B4-BE49-F238E27FC236}">
                <a16:creationId xmlns:a16="http://schemas.microsoft.com/office/drawing/2014/main" id="{129FB848-E9BE-45C0-9204-CCD330035E67}"/>
              </a:ext>
            </a:extLst>
          </p:cNvPr>
          <p:cNvSpPr>
            <a:spLocks noGrp="1"/>
          </p:cNvSpPr>
          <p:nvPr>
            <p:ph type="dt" sz="half" idx="20"/>
          </p:nvPr>
        </p:nvSpPr>
        <p:spPr/>
        <p:txBody>
          <a:bodyPr/>
          <a:lstStyle/>
          <a:p>
            <a:r>
              <a:rPr lang="en-US" dirty="0"/>
              <a:t>XX Month 202X</a:t>
            </a:r>
            <a:endParaRPr lang="en-AU" dirty="0"/>
          </a:p>
        </p:txBody>
      </p:sp>
      <p:sp>
        <p:nvSpPr>
          <p:cNvPr id="3" name="Slide Number Placeholder 2">
            <a:extLst>
              <a:ext uri="{FF2B5EF4-FFF2-40B4-BE49-F238E27FC236}">
                <a16:creationId xmlns:a16="http://schemas.microsoft.com/office/drawing/2014/main" id="{D0D3C1B5-ED6E-4C10-AE18-94445CA710C6}"/>
              </a:ext>
            </a:extLst>
          </p:cNvPr>
          <p:cNvSpPr>
            <a:spLocks noGrp="1"/>
          </p:cNvSpPr>
          <p:nvPr>
            <p:ph type="sldNum" sz="quarter" idx="21"/>
          </p:nvPr>
        </p:nvSpPr>
        <p:spPr/>
        <p:txBody>
          <a:bodyPr/>
          <a:lstStyle/>
          <a:p>
            <a:fld id="{3BDCB5F3-3C0D-4BE5-B576-DB94F5AF2508}" type="slidenum">
              <a:rPr lang="en-AU" smtClean="0"/>
              <a:t>‹#›</a:t>
            </a:fld>
            <a:endParaRPr lang="en-AU" dirty="0"/>
          </a:p>
        </p:txBody>
      </p:sp>
    </p:spTree>
    <p:extLst>
      <p:ext uri="{BB962C8B-B14F-4D97-AF65-F5344CB8AC3E}">
        <p14:creationId xmlns:p14="http://schemas.microsoft.com/office/powerpoint/2010/main" val="3285666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45AA08-FA11-439E-BAA9-A0E72EF8364C}"/>
              </a:ext>
            </a:extLst>
          </p:cNvPr>
          <p:cNvSpPr>
            <a:spLocks noGrp="1"/>
          </p:cNvSpPr>
          <p:nvPr>
            <p:ph type="title" hasCustomPrompt="1"/>
          </p:nvPr>
        </p:nvSpPr>
        <p:spPr>
          <a:xfrm>
            <a:off x="6096000" y="3610944"/>
            <a:ext cx="6096000" cy="955610"/>
          </a:xfrm>
          <a:prstGeom prst="rect">
            <a:avLst/>
          </a:prstGeom>
          <a:solidFill>
            <a:schemeClr val="bg1"/>
          </a:solidFill>
        </p:spPr>
        <p:txBody>
          <a:bodyPr wrap="square" lIns="180000" tIns="180000" rIns="540000" bIns="108000" anchor="b">
            <a:spAutoFit/>
          </a:bodyPr>
          <a:lstStyle>
            <a:lvl1pPr algn="r">
              <a:defRPr sz="4800">
                <a:solidFill>
                  <a:schemeClr val="tx2"/>
                </a:solidFill>
              </a:defRPr>
            </a:lvl1pPr>
          </a:lstStyle>
          <a:p>
            <a:r>
              <a:rPr lang="en-US" dirty="0"/>
              <a:t>Click to edit the title</a:t>
            </a:r>
          </a:p>
        </p:txBody>
      </p:sp>
      <p:sp>
        <p:nvSpPr>
          <p:cNvPr id="9" name="Text Placeholder 12">
            <a:extLst>
              <a:ext uri="{FF2B5EF4-FFF2-40B4-BE49-F238E27FC236}">
                <a16:creationId xmlns:a16="http://schemas.microsoft.com/office/drawing/2014/main" id="{15FDA507-AD40-4091-9CAB-BC9513B9A08F}"/>
              </a:ext>
            </a:extLst>
          </p:cNvPr>
          <p:cNvSpPr>
            <a:spLocks noGrp="1"/>
          </p:cNvSpPr>
          <p:nvPr>
            <p:ph type="body" sz="quarter" idx="14" hasCustomPrompt="1"/>
          </p:nvPr>
        </p:nvSpPr>
        <p:spPr>
          <a:xfrm>
            <a:off x="7176119" y="4566554"/>
            <a:ext cx="5015879" cy="739978"/>
          </a:xfrm>
          <a:prstGeom prst="rect">
            <a:avLst/>
          </a:prstGeom>
          <a:solidFill>
            <a:schemeClr val="bg1"/>
          </a:solidFill>
        </p:spPr>
        <p:txBody>
          <a:bodyPr wrap="square" lIns="180000" tIns="72000" rIns="540000" bIns="180000">
            <a:spAutoFit/>
          </a:bodyPr>
          <a:lstStyle>
            <a:lvl1pPr marL="0" indent="0" algn="r">
              <a:buNone/>
              <a:defRPr sz="2400" spc="300">
                <a:solidFill>
                  <a:schemeClr val="tx1"/>
                </a:solidFill>
              </a:defRPr>
            </a:lvl1pPr>
          </a:lstStyle>
          <a:p>
            <a:pPr lvl="0"/>
            <a:r>
              <a:rPr lang="en-US" dirty="0"/>
              <a:t>Click to edit the sub title</a:t>
            </a:r>
          </a:p>
        </p:txBody>
      </p:sp>
      <p:sp>
        <p:nvSpPr>
          <p:cNvPr id="2" name="Date Placeholder 1">
            <a:extLst>
              <a:ext uri="{FF2B5EF4-FFF2-40B4-BE49-F238E27FC236}">
                <a16:creationId xmlns:a16="http://schemas.microsoft.com/office/drawing/2014/main" id="{F4DA5F7F-B433-4D1A-A777-C39796DD6687}"/>
              </a:ext>
            </a:extLst>
          </p:cNvPr>
          <p:cNvSpPr>
            <a:spLocks noGrp="1"/>
          </p:cNvSpPr>
          <p:nvPr>
            <p:ph type="dt" sz="half" idx="19"/>
          </p:nvPr>
        </p:nvSpPr>
        <p:spPr/>
        <p:txBody>
          <a:bodyPr/>
          <a:lstStyle/>
          <a:p>
            <a:r>
              <a:rPr lang="en-US" dirty="0"/>
              <a:t>XX Month 202X</a:t>
            </a:r>
            <a:endParaRPr lang="en-AU" dirty="0"/>
          </a:p>
        </p:txBody>
      </p:sp>
      <p:sp>
        <p:nvSpPr>
          <p:cNvPr id="3" name="Footer Placeholder 2">
            <a:extLst>
              <a:ext uri="{FF2B5EF4-FFF2-40B4-BE49-F238E27FC236}">
                <a16:creationId xmlns:a16="http://schemas.microsoft.com/office/drawing/2014/main" id="{9E6E5B42-6823-4F9B-A6AE-F7A007CA0788}"/>
              </a:ext>
            </a:extLst>
          </p:cNvPr>
          <p:cNvSpPr>
            <a:spLocks noGrp="1"/>
          </p:cNvSpPr>
          <p:nvPr>
            <p:ph type="ftr" sz="quarter" idx="20"/>
          </p:nvPr>
        </p:nvSpPr>
        <p:spPr/>
        <p:txBody>
          <a:bodyPr/>
          <a:lstStyle/>
          <a:p>
            <a:r>
              <a:rPr lang="en-AU" dirty="0"/>
              <a:t>Department of Transport and Main Roads</a:t>
            </a:r>
          </a:p>
        </p:txBody>
      </p:sp>
      <p:sp>
        <p:nvSpPr>
          <p:cNvPr id="4" name="Slide Number Placeholder 3">
            <a:extLst>
              <a:ext uri="{FF2B5EF4-FFF2-40B4-BE49-F238E27FC236}">
                <a16:creationId xmlns:a16="http://schemas.microsoft.com/office/drawing/2014/main" id="{D84E8C88-1391-426A-BD8C-3C96A06D6A76}"/>
              </a:ext>
            </a:extLst>
          </p:cNvPr>
          <p:cNvSpPr>
            <a:spLocks noGrp="1"/>
          </p:cNvSpPr>
          <p:nvPr>
            <p:ph type="sldNum" sz="quarter" idx="21"/>
          </p:nvPr>
        </p:nvSpPr>
        <p:spPr/>
        <p:txBody>
          <a:bodyPr/>
          <a:lstStyle/>
          <a:p>
            <a:fld id="{036BF310-4BD9-4426-AAB8-082B8BEA5B43}" type="slidenum">
              <a:rPr lang="en-AU" smtClean="0"/>
              <a:t>‹#›</a:t>
            </a:fld>
            <a:endParaRPr lang="en-AU" dirty="0"/>
          </a:p>
        </p:txBody>
      </p:sp>
      <p:sp>
        <p:nvSpPr>
          <p:cNvPr id="13" name="Text Placeholder 5">
            <a:extLst>
              <a:ext uri="{FF2B5EF4-FFF2-40B4-BE49-F238E27FC236}">
                <a16:creationId xmlns:a16="http://schemas.microsoft.com/office/drawing/2014/main" id="{ADA98CD9-ACD8-4D82-AD16-239384358648}"/>
              </a:ext>
            </a:extLst>
          </p:cNvPr>
          <p:cNvSpPr txBox="1">
            <a:spLocks/>
          </p:cNvSpPr>
          <p:nvPr userDrawn="1"/>
        </p:nvSpPr>
        <p:spPr>
          <a:xfrm>
            <a:off x="7929" y="6310801"/>
            <a:ext cx="11512509" cy="547200"/>
          </a:xfrm>
          <a:prstGeom prst="rect">
            <a:avLst/>
          </a:prstGeom>
          <a:solidFill>
            <a:schemeClr val="tx1"/>
          </a:solidFill>
        </p:spPr>
        <p:txBody>
          <a:bodyPr wrap="square" lIns="180000" tIns="180000" rIns="180000" bIns="180000" anchor="ctr" anchorCtr="0">
            <a:no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bg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spc="0" dirty="0"/>
              <a:t>Remove caption if not required.</a:t>
            </a:r>
            <a:endParaRPr lang="en-AU" sz="1200" spc="0" dirty="0"/>
          </a:p>
        </p:txBody>
      </p:sp>
    </p:spTree>
    <p:extLst>
      <p:ext uri="{BB962C8B-B14F-4D97-AF65-F5344CB8AC3E}">
        <p14:creationId xmlns:p14="http://schemas.microsoft.com/office/powerpoint/2010/main" val="8026464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A9B0DE-8C82-420A-B36D-40D7683924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339" y="-6941"/>
            <a:ext cx="12216678" cy="6871881"/>
          </a:xfrm>
          <a:prstGeom prst="rect">
            <a:avLst/>
          </a:prstGeom>
        </p:spPr>
      </p:pic>
      <p:sp>
        <p:nvSpPr>
          <p:cNvPr id="24" name="Title 23">
            <a:extLst>
              <a:ext uri="{FF2B5EF4-FFF2-40B4-BE49-F238E27FC236}">
                <a16:creationId xmlns:a16="http://schemas.microsoft.com/office/drawing/2014/main" id="{F52E8F4B-9773-4366-915E-512F4AD295F2}"/>
              </a:ext>
            </a:extLst>
          </p:cNvPr>
          <p:cNvSpPr>
            <a:spLocks noGrp="1"/>
          </p:cNvSpPr>
          <p:nvPr>
            <p:ph type="title"/>
          </p:nvPr>
        </p:nvSpPr>
        <p:spPr>
          <a:solidFill>
            <a:schemeClr val="tx2"/>
          </a:solidFill>
        </p:spPr>
        <p:txBody>
          <a:bodyPr/>
          <a:lstStyle>
            <a:lvl1pPr>
              <a:defRPr/>
            </a:lvl1pPr>
          </a:lstStyle>
          <a:p>
            <a:r>
              <a:rPr lang="en-US" dirty="0"/>
              <a:t>Click to edit Master title</a:t>
            </a:r>
            <a:endParaRPr lang="en-AU" dirty="0"/>
          </a:p>
        </p:txBody>
      </p:sp>
      <p:sp>
        <p:nvSpPr>
          <p:cNvPr id="22" name="Text Placeholder 21">
            <a:extLst>
              <a:ext uri="{FF2B5EF4-FFF2-40B4-BE49-F238E27FC236}">
                <a16:creationId xmlns:a16="http://schemas.microsoft.com/office/drawing/2014/main" id="{66559CBC-4642-417E-BFC5-87DD118990AC}"/>
              </a:ext>
            </a:extLst>
          </p:cNvPr>
          <p:cNvSpPr>
            <a:spLocks noGrp="1"/>
          </p:cNvSpPr>
          <p:nvPr>
            <p:ph type="body" sz="quarter" idx="13"/>
          </p:nvPr>
        </p:nvSpPr>
        <p:spPr>
          <a:xfrm>
            <a:off x="365588" y="3861048"/>
            <a:ext cx="6738524" cy="849033"/>
          </a:xfrm>
        </p:spPr>
        <p:txBody>
          <a:bodyPr/>
          <a:lstStyle/>
          <a:p>
            <a:pPr lvl="0"/>
            <a:r>
              <a:rPr lang="en-US" dirty="0"/>
              <a:t>Click to edit Master text</a:t>
            </a:r>
            <a:endParaRPr lang="en-AU" dirty="0"/>
          </a:p>
        </p:txBody>
      </p:sp>
      <p:sp>
        <p:nvSpPr>
          <p:cNvPr id="4" name="Date Placeholder 3">
            <a:extLst>
              <a:ext uri="{FF2B5EF4-FFF2-40B4-BE49-F238E27FC236}">
                <a16:creationId xmlns:a16="http://schemas.microsoft.com/office/drawing/2014/main" id="{204E8694-6A2C-4FA0-9F5D-737E5679420A}"/>
              </a:ext>
            </a:extLst>
          </p:cNvPr>
          <p:cNvSpPr>
            <a:spLocks noGrp="1"/>
          </p:cNvSpPr>
          <p:nvPr>
            <p:ph type="dt" sz="half" idx="19"/>
          </p:nvPr>
        </p:nvSpPr>
        <p:spPr/>
        <p:txBody>
          <a:bodyPr/>
          <a:lstStyle/>
          <a:p>
            <a:r>
              <a:rPr lang="en-US" dirty="0"/>
              <a:t>XX Month 202X</a:t>
            </a:r>
            <a:endParaRPr lang="en-AU" dirty="0"/>
          </a:p>
        </p:txBody>
      </p:sp>
      <p:sp>
        <p:nvSpPr>
          <p:cNvPr id="6" name="Slide Number Placeholder 5">
            <a:extLst>
              <a:ext uri="{FF2B5EF4-FFF2-40B4-BE49-F238E27FC236}">
                <a16:creationId xmlns:a16="http://schemas.microsoft.com/office/drawing/2014/main" id="{151D25AE-F377-4248-997A-9E311F037F49}"/>
              </a:ext>
            </a:extLst>
          </p:cNvPr>
          <p:cNvSpPr>
            <a:spLocks noGrp="1"/>
          </p:cNvSpPr>
          <p:nvPr>
            <p:ph type="sldNum" sz="quarter" idx="21"/>
          </p:nvPr>
        </p:nvSpPr>
        <p:spPr/>
        <p:txBody>
          <a:bodyPr/>
          <a:lstStyle/>
          <a:p>
            <a:fld id="{689826F8-C2B9-449E-B5D6-8B58526549D7}" type="slidenum">
              <a:rPr lang="en-AU" smtClean="0"/>
              <a:t>‹#›</a:t>
            </a:fld>
            <a:endParaRPr lang="en-AU" dirty="0"/>
          </a:p>
        </p:txBody>
      </p:sp>
    </p:spTree>
    <p:extLst>
      <p:ext uri="{BB962C8B-B14F-4D97-AF65-F5344CB8AC3E}">
        <p14:creationId xmlns:p14="http://schemas.microsoft.com/office/powerpoint/2010/main" val="20728538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45AA08-FA11-439E-BAA9-A0E72EF8364C}"/>
              </a:ext>
            </a:extLst>
          </p:cNvPr>
          <p:cNvSpPr>
            <a:spLocks noGrp="1"/>
          </p:cNvSpPr>
          <p:nvPr>
            <p:ph type="title" hasCustomPrompt="1"/>
          </p:nvPr>
        </p:nvSpPr>
        <p:spPr>
          <a:xfrm>
            <a:off x="1" y="3610944"/>
            <a:ext cx="6095999" cy="955610"/>
          </a:xfrm>
          <a:prstGeom prst="rect">
            <a:avLst/>
          </a:prstGeom>
          <a:solidFill>
            <a:schemeClr val="bg1"/>
          </a:solidFill>
        </p:spPr>
        <p:txBody>
          <a:bodyPr wrap="square" lIns="540000" tIns="180000" rIns="180000" bIns="108000" anchor="b">
            <a:spAutoFit/>
          </a:bodyPr>
          <a:lstStyle>
            <a:lvl1pPr algn="l">
              <a:defRPr sz="4800">
                <a:solidFill>
                  <a:schemeClr val="tx2"/>
                </a:solidFill>
              </a:defRPr>
            </a:lvl1pPr>
          </a:lstStyle>
          <a:p>
            <a:r>
              <a:rPr lang="en-US" dirty="0"/>
              <a:t>Click to edit the title</a:t>
            </a:r>
          </a:p>
        </p:txBody>
      </p:sp>
      <p:sp>
        <p:nvSpPr>
          <p:cNvPr id="9" name="Text Placeholder 12">
            <a:extLst>
              <a:ext uri="{FF2B5EF4-FFF2-40B4-BE49-F238E27FC236}">
                <a16:creationId xmlns:a16="http://schemas.microsoft.com/office/drawing/2014/main" id="{15FDA507-AD40-4091-9CAB-BC9513B9A08F}"/>
              </a:ext>
            </a:extLst>
          </p:cNvPr>
          <p:cNvSpPr>
            <a:spLocks noGrp="1"/>
          </p:cNvSpPr>
          <p:nvPr>
            <p:ph type="body" sz="quarter" idx="14" hasCustomPrompt="1"/>
          </p:nvPr>
        </p:nvSpPr>
        <p:spPr>
          <a:xfrm>
            <a:off x="0" y="4566554"/>
            <a:ext cx="5015880" cy="739978"/>
          </a:xfrm>
          <a:prstGeom prst="rect">
            <a:avLst/>
          </a:prstGeom>
          <a:solidFill>
            <a:schemeClr val="bg1"/>
          </a:solidFill>
        </p:spPr>
        <p:txBody>
          <a:bodyPr wrap="square" lIns="540000" tIns="72000" rIns="180000" bIns="180000">
            <a:spAutoFit/>
          </a:bodyPr>
          <a:lstStyle>
            <a:lvl1pPr marL="0" indent="0" algn="l">
              <a:buNone/>
              <a:defRPr sz="2400" spc="300">
                <a:solidFill>
                  <a:schemeClr val="tx1"/>
                </a:solidFill>
              </a:defRPr>
            </a:lvl1pPr>
          </a:lstStyle>
          <a:p>
            <a:pPr lvl="0"/>
            <a:r>
              <a:rPr lang="en-US" dirty="0"/>
              <a:t>Click to edit the sub title</a:t>
            </a:r>
          </a:p>
        </p:txBody>
      </p:sp>
      <p:sp>
        <p:nvSpPr>
          <p:cNvPr id="2" name="Date Placeholder 1">
            <a:extLst>
              <a:ext uri="{FF2B5EF4-FFF2-40B4-BE49-F238E27FC236}">
                <a16:creationId xmlns:a16="http://schemas.microsoft.com/office/drawing/2014/main" id="{A7443C41-6992-4EC9-B702-A0E5C3AB750E}"/>
              </a:ext>
            </a:extLst>
          </p:cNvPr>
          <p:cNvSpPr>
            <a:spLocks noGrp="1"/>
          </p:cNvSpPr>
          <p:nvPr>
            <p:ph type="dt" sz="half" idx="19"/>
          </p:nvPr>
        </p:nvSpPr>
        <p:spPr/>
        <p:txBody>
          <a:bodyPr/>
          <a:lstStyle/>
          <a:p>
            <a:r>
              <a:rPr lang="en-US" dirty="0"/>
              <a:t>XX Month 202X</a:t>
            </a:r>
            <a:endParaRPr lang="en-AU" dirty="0"/>
          </a:p>
        </p:txBody>
      </p:sp>
      <p:sp>
        <p:nvSpPr>
          <p:cNvPr id="3" name="Footer Placeholder 2">
            <a:extLst>
              <a:ext uri="{FF2B5EF4-FFF2-40B4-BE49-F238E27FC236}">
                <a16:creationId xmlns:a16="http://schemas.microsoft.com/office/drawing/2014/main" id="{174B4CF8-0117-4D8E-8DB8-D581546F6D2B}"/>
              </a:ext>
            </a:extLst>
          </p:cNvPr>
          <p:cNvSpPr>
            <a:spLocks noGrp="1"/>
          </p:cNvSpPr>
          <p:nvPr>
            <p:ph type="ftr" sz="quarter" idx="20"/>
          </p:nvPr>
        </p:nvSpPr>
        <p:spPr/>
        <p:txBody>
          <a:bodyPr/>
          <a:lstStyle/>
          <a:p>
            <a:r>
              <a:rPr lang="en-AU" dirty="0"/>
              <a:t>Department of Transport and Main Roads</a:t>
            </a:r>
          </a:p>
        </p:txBody>
      </p:sp>
      <p:sp>
        <p:nvSpPr>
          <p:cNvPr id="4" name="Slide Number Placeholder 3">
            <a:extLst>
              <a:ext uri="{FF2B5EF4-FFF2-40B4-BE49-F238E27FC236}">
                <a16:creationId xmlns:a16="http://schemas.microsoft.com/office/drawing/2014/main" id="{44DD412F-B087-4D26-9AFF-B50632445323}"/>
              </a:ext>
            </a:extLst>
          </p:cNvPr>
          <p:cNvSpPr>
            <a:spLocks noGrp="1"/>
          </p:cNvSpPr>
          <p:nvPr>
            <p:ph type="sldNum" sz="quarter" idx="21"/>
          </p:nvPr>
        </p:nvSpPr>
        <p:spPr/>
        <p:txBody>
          <a:bodyPr/>
          <a:lstStyle/>
          <a:p>
            <a:fld id="{036BF310-4BD9-4426-AAB8-082B8BEA5B43}" type="slidenum">
              <a:rPr lang="en-AU" smtClean="0"/>
              <a:t>‹#›</a:t>
            </a:fld>
            <a:endParaRPr lang="en-AU" dirty="0"/>
          </a:p>
        </p:txBody>
      </p:sp>
      <p:sp>
        <p:nvSpPr>
          <p:cNvPr id="13" name="Text Placeholder 5">
            <a:extLst>
              <a:ext uri="{FF2B5EF4-FFF2-40B4-BE49-F238E27FC236}">
                <a16:creationId xmlns:a16="http://schemas.microsoft.com/office/drawing/2014/main" id="{1B392E60-D97E-4CC3-B1F9-8C36C1EA729F}"/>
              </a:ext>
            </a:extLst>
          </p:cNvPr>
          <p:cNvSpPr txBox="1">
            <a:spLocks/>
          </p:cNvSpPr>
          <p:nvPr userDrawn="1"/>
        </p:nvSpPr>
        <p:spPr>
          <a:xfrm>
            <a:off x="7929" y="6310801"/>
            <a:ext cx="11512509" cy="547200"/>
          </a:xfrm>
          <a:prstGeom prst="rect">
            <a:avLst/>
          </a:prstGeom>
          <a:solidFill>
            <a:schemeClr val="tx1"/>
          </a:solidFill>
        </p:spPr>
        <p:txBody>
          <a:bodyPr wrap="square" lIns="180000" tIns="180000" rIns="180000" bIns="180000" anchor="ctr" anchorCtr="0">
            <a:no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bg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spc="0" dirty="0"/>
              <a:t>Remove caption if not required.</a:t>
            </a:r>
            <a:endParaRPr lang="en-AU" sz="1200" spc="0" dirty="0"/>
          </a:p>
        </p:txBody>
      </p:sp>
    </p:spTree>
    <p:extLst>
      <p:ext uri="{BB962C8B-B14F-4D97-AF65-F5344CB8AC3E}">
        <p14:creationId xmlns:p14="http://schemas.microsoft.com/office/powerpoint/2010/main" val="2519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Divider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45AA08-FA11-439E-BAA9-A0E72EF8364C}"/>
              </a:ext>
            </a:extLst>
          </p:cNvPr>
          <p:cNvSpPr>
            <a:spLocks noGrp="1"/>
          </p:cNvSpPr>
          <p:nvPr>
            <p:ph type="title" hasCustomPrompt="1"/>
          </p:nvPr>
        </p:nvSpPr>
        <p:spPr>
          <a:xfrm>
            <a:off x="6096000" y="3610944"/>
            <a:ext cx="6096000" cy="955610"/>
          </a:xfrm>
          <a:prstGeom prst="rect">
            <a:avLst/>
          </a:prstGeom>
          <a:noFill/>
        </p:spPr>
        <p:txBody>
          <a:bodyPr wrap="square" lIns="180000" tIns="180000" rIns="540000" bIns="108000" anchor="b">
            <a:spAutoFit/>
          </a:bodyPr>
          <a:lstStyle>
            <a:lvl1pPr algn="r">
              <a:defRPr sz="4800">
                <a:solidFill>
                  <a:schemeClr val="bg1"/>
                </a:solidFill>
              </a:defRPr>
            </a:lvl1pPr>
          </a:lstStyle>
          <a:p>
            <a:r>
              <a:rPr lang="en-US" dirty="0"/>
              <a:t>Click to edit the title</a:t>
            </a:r>
          </a:p>
        </p:txBody>
      </p:sp>
      <p:sp>
        <p:nvSpPr>
          <p:cNvPr id="9" name="Text Placeholder 12">
            <a:extLst>
              <a:ext uri="{FF2B5EF4-FFF2-40B4-BE49-F238E27FC236}">
                <a16:creationId xmlns:a16="http://schemas.microsoft.com/office/drawing/2014/main" id="{15FDA507-AD40-4091-9CAB-BC9513B9A08F}"/>
              </a:ext>
            </a:extLst>
          </p:cNvPr>
          <p:cNvSpPr>
            <a:spLocks noGrp="1"/>
          </p:cNvSpPr>
          <p:nvPr>
            <p:ph type="body" sz="quarter" idx="14" hasCustomPrompt="1"/>
          </p:nvPr>
        </p:nvSpPr>
        <p:spPr>
          <a:xfrm>
            <a:off x="7176119" y="4566554"/>
            <a:ext cx="5015879" cy="739978"/>
          </a:xfrm>
          <a:prstGeom prst="rect">
            <a:avLst/>
          </a:prstGeom>
          <a:noFill/>
        </p:spPr>
        <p:txBody>
          <a:bodyPr wrap="square" lIns="180000" tIns="72000" rIns="540000" bIns="180000">
            <a:spAutoFit/>
          </a:bodyPr>
          <a:lstStyle>
            <a:lvl1pPr marL="0" indent="0" algn="r">
              <a:buNone/>
              <a:defRPr sz="2400" spc="300">
                <a:solidFill>
                  <a:schemeClr val="bg2"/>
                </a:solidFill>
              </a:defRPr>
            </a:lvl1pPr>
          </a:lstStyle>
          <a:p>
            <a:pPr lvl="0"/>
            <a:r>
              <a:rPr lang="en-US" dirty="0"/>
              <a:t>Click to edit the sub title</a:t>
            </a:r>
          </a:p>
        </p:txBody>
      </p:sp>
      <p:sp>
        <p:nvSpPr>
          <p:cNvPr id="2" name="Date Placeholder 1">
            <a:extLst>
              <a:ext uri="{FF2B5EF4-FFF2-40B4-BE49-F238E27FC236}">
                <a16:creationId xmlns:a16="http://schemas.microsoft.com/office/drawing/2014/main" id="{D412AD56-9BBB-4F12-9F91-4E9F09AA9229}"/>
              </a:ext>
            </a:extLst>
          </p:cNvPr>
          <p:cNvSpPr>
            <a:spLocks noGrp="1"/>
          </p:cNvSpPr>
          <p:nvPr>
            <p:ph type="dt" sz="half" idx="15"/>
          </p:nvPr>
        </p:nvSpPr>
        <p:spPr/>
        <p:txBody>
          <a:bodyPr/>
          <a:lstStyle/>
          <a:p>
            <a:r>
              <a:rPr lang="en-US" dirty="0"/>
              <a:t>XX Month 202X</a:t>
            </a:r>
            <a:endParaRPr lang="en-AU" dirty="0"/>
          </a:p>
        </p:txBody>
      </p:sp>
      <p:sp>
        <p:nvSpPr>
          <p:cNvPr id="3" name="Footer Placeholder 2">
            <a:extLst>
              <a:ext uri="{FF2B5EF4-FFF2-40B4-BE49-F238E27FC236}">
                <a16:creationId xmlns:a16="http://schemas.microsoft.com/office/drawing/2014/main" id="{7AAE306D-9836-4DC7-8127-EC7DACCF01AC}"/>
              </a:ext>
            </a:extLst>
          </p:cNvPr>
          <p:cNvSpPr>
            <a:spLocks noGrp="1"/>
          </p:cNvSpPr>
          <p:nvPr>
            <p:ph type="ftr" sz="quarter" idx="16"/>
          </p:nvPr>
        </p:nvSpPr>
        <p:spPr/>
        <p:txBody>
          <a:bodyPr/>
          <a:lstStyle/>
          <a:p>
            <a:r>
              <a:rPr lang="en-AU" dirty="0"/>
              <a:t>Department of Transport and Main Roads</a:t>
            </a:r>
          </a:p>
        </p:txBody>
      </p:sp>
      <p:sp>
        <p:nvSpPr>
          <p:cNvPr id="4" name="Slide Number Placeholder 3">
            <a:extLst>
              <a:ext uri="{FF2B5EF4-FFF2-40B4-BE49-F238E27FC236}">
                <a16:creationId xmlns:a16="http://schemas.microsoft.com/office/drawing/2014/main" id="{25082C88-91FD-4B77-82C7-395D70572534}"/>
              </a:ext>
            </a:extLst>
          </p:cNvPr>
          <p:cNvSpPr>
            <a:spLocks noGrp="1"/>
          </p:cNvSpPr>
          <p:nvPr>
            <p:ph type="sldNum" sz="quarter" idx="17"/>
          </p:nvPr>
        </p:nvSpPr>
        <p:spPr/>
        <p:txBody>
          <a:bodyPr/>
          <a:lstStyle/>
          <a:p>
            <a:fld id="{036BF310-4BD9-4426-AAB8-082B8BEA5B43}" type="slidenum">
              <a:rPr lang="en-AU" smtClean="0"/>
              <a:t>‹#›</a:t>
            </a:fld>
            <a:endParaRPr lang="en-AU" dirty="0"/>
          </a:p>
        </p:txBody>
      </p:sp>
    </p:spTree>
    <p:extLst>
      <p:ext uri="{BB962C8B-B14F-4D97-AF65-F5344CB8AC3E}">
        <p14:creationId xmlns:p14="http://schemas.microsoft.com/office/powerpoint/2010/main" val="31468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45AA08-FA11-439E-BAA9-A0E72EF8364C}"/>
              </a:ext>
            </a:extLst>
          </p:cNvPr>
          <p:cNvSpPr>
            <a:spLocks noGrp="1"/>
          </p:cNvSpPr>
          <p:nvPr>
            <p:ph type="title" hasCustomPrompt="1"/>
          </p:nvPr>
        </p:nvSpPr>
        <p:spPr>
          <a:xfrm>
            <a:off x="1" y="3610944"/>
            <a:ext cx="6095999" cy="955610"/>
          </a:xfrm>
          <a:prstGeom prst="rect">
            <a:avLst/>
          </a:prstGeom>
          <a:noFill/>
        </p:spPr>
        <p:txBody>
          <a:bodyPr wrap="square" lIns="540000" tIns="180000" rIns="180000" bIns="108000" anchor="b">
            <a:spAutoFit/>
          </a:bodyPr>
          <a:lstStyle>
            <a:lvl1pPr algn="l">
              <a:defRPr sz="4800">
                <a:solidFill>
                  <a:schemeClr val="bg1"/>
                </a:solidFill>
              </a:defRPr>
            </a:lvl1pPr>
          </a:lstStyle>
          <a:p>
            <a:r>
              <a:rPr lang="en-US" dirty="0"/>
              <a:t>Click to edit the title</a:t>
            </a:r>
          </a:p>
        </p:txBody>
      </p:sp>
      <p:sp>
        <p:nvSpPr>
          <p:cNvPr id="9" name="Text Placeholder 12">
            <a:extLst>
              <a:ext uri="{FF2B5EF4-FFF2-40B4-BE49-F238E27FC236}">
                <a16:creationId xmlns:a16="http://schemas.microsoft.com/office/drawing/2014/main" id="{15FDA507-AD40-4091-9CAB-BC9513B9A08F}"/>
              </a:ext>
            </a:extLst>
          </p:cNvPr>
          <p:cNvSpPr>
            <a:spLocks noGrp="1"/>
          </p:cNvSpPr>
          <p:nvPr>
            <p:ph type="body" sz="quarter" idx="14" hasCustomPrompt="1"/>
          </p:nvPr>
        </p:nvSpPr>
        <p:spPr>
          <a:xfrm>
            <a:off x="0" y="4566554"/>
            <a:ext cx="5015880" cy="739978"/>
          </a:xfrm>
          <a:prstGeom prst="rect">
            <a:avLst/>
          </a:prstGeom>
          <a:noFill/>
        </p:spPr>
        <p:txBody>
          <a:bodyPr wrap="square" lIns="540000" tIns="72000" rIns="180000" bIns="180000">
            <a:spAutoFit/>
          </a:bodyPr>
          <a:lstStyle>
            <a:lvl1pPr marL="0" indent="0" algn="l">
              <a:buNone/>
              <a:defRPr sz="2400" spc="300">
                <a:solidFill>
                  <a:schemeClr val="bg2"/>
                </a:solidFill>
              </a:defRPr>
            </a:lvl1pPr>
          </a:lstStyle>
          <a:p>
            <a:pPr lvl="0"/>
            <a:r>
              <a:rPr lang="en-US" dirty="0"/>
              <a:t>Click to edit the sub title</a:t>
            </a:r>
          </a:p>
        </p:txBody>
      </p:sp>
      <p:sp>
        <p:nvSpPr>
          <p:cNvPr id="2" name="Date Placeholder 1">
            <a:extLst>
              <a:ext uri="{FF2B5EF4-FFF2-40B4-BE49-F238E27FC236}">
                <a16:creationId xmlns:a16="http://schemas.microsoft.com/office/drawing/2014/main" id="{1F0255A4-3B02-426D-8517-BCD52FB93DA9}"/>
              </a:ext>
            </a:extLst>
          </p:cNvPr>
          <p:cNvSpPr>
            <a:spLocks noGrp="1"/>
          </p:cNvSpPr>
          <p:nvPr>
            <p:ph type="dt" sz="half" idx="15"/>
          </p:nvPr>
        </p:nvSpPr>
        <p:spPr/>
        <p:txBody>
          <a:bodyPr/>
          <a:lstStyle/>
          <a:p>
            <a:r>
              <a:rPr lang="en-US" dirty="0"/>
              <a:t>XX Month 202X</a:t>
            </a:r>
            <a:endParaRPr lang="en-AU" dirty="0"/>
          </a:p>
        </p:txBody>
      </p:sp>
      <p:sp>
        <p:nvSpPr>
          <p:cNvPr id="3" name="Footer Placeholder 2">
            <a:extLst>
              <a:ext uri="{FF2B5EF4-FFF2-40B4-BE49-F238E27FC236}">
                <a16:creationId xmlns:a16="http://schemas.microsoft.com/office/drawing/2014/main" id="{5E9D91FF-D06D-4AB3-A65A-2F872EA5FCB3}"/>
              </a:ext>
            </a:extLst>
          </p:cNvPr>
          <p:cNvSpPr>
            <a:spLocks noGrp="1"/>
          </p:cNvSpPr>
          <p:nvPr>
            <p:ph type="ftr" sz="quarter" idx="16"/>
          </p:nvPr>
        </p:nvSpPr>
        <p:spPr/>
        <p:txBody>
          <a:bodyPr/>
          <a:lstStyle/>
          <a:p>
            <a:r>
              <a:rPr lang="en-AU" dirty="0"/>
              <a:t>Department of Transport and Main Roads</a:t>
            </a:r>
          </a:p>
        </p:txBody>
      </p:sp>
      <p:sp>
        <p:nvSpPr>
          <p:cNvPr id="4" name="Slide Number Placeholder 3">
            <a:extLst>
              <a:ext uri="{FF2B5EF4-FFF2-40B4-BE49-F238E27FC236}">
                <a16:creationId xmlns:a16="http://schemas.microsoft.com/office/drawing/2014/main" id="{E4595DF1-396B-44ED-9D3A-E1682CB21D6D}"/>
              </a:ext>
            </a:extLst>
          </p:cNvPr>
          <p:cNvSpPr>
            <a:spLocks noGrp="1"/>
          </p:cNvSpPr>
          <p:nvPr>
            <p:ph type="sldNum" sz="quarter" idx="17"/>
          </p:nvPr>
        </p:nvSpPr>
        <p:spPr/>
        <p:txBody>
          <a:bodyPr/>
          <a:lstStyle/>
          <a:p>
            <a:fld id="{036BF310-4BD9-4426-AAB8-082B8BEA5B43}" type="slidenum">
              <a:rPr lang="en-AU" smtClean="0"/>
              <a:t>‹#›</a:t>
            </a:fld>
            <a:endParaRPr lang="en-AU" dirty="0"/>
          </a:p>
        </p:txBody>
      </p:sp>
    </p:spTree>
    <p:extLst>
      <p:ext uri="{BB962C8B-B14F-4D97-AF65-F5344CB8AC3E}">
        <p14:creationId xmlns:p14="http://schemas.microsoft.com/office/powerpoint/2010/main" val="2957359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ivider slid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58C2E94-EB2C-4270-B327-ADDF9BD443AA}"/>
              </a:ext>
            </a:extLst>
          </p:cNvPr>
          <p:cNvSpPr>
            <a:spLocks noGrp="1"/>
          </p:cNvSpPr>
          <p:nvPr>
            <p:ph type="pic" sz="quarter" idx="18"/>
          </p:nvPr>
        </p:nvSpPr>
        <p:spPr>
          <a:xfrm>
            <a:off x="0" y="0"/>
            <a:ext cx="12192000" cy="6858000"/>
          </a:xfrm>
          <a:solidFill>
            <a:schemeClr val="bg2"/>
          </a:solidFill>
        </p:spPr>
        <p:txBody>
          <a:bodyPr/>
          <a:lstStyle/>
          <a:p>
            <a:endParaRPr lang="en-AU" dirty="0"/>
          </a:p>
        </p:txBody>
      </p:sp>
      <p:pic>
        <p:nvPicPr>
          <p:cNvPr id="7" name="Picture 6" descr="A black and white image of a anchor with a rope tied around it&#10;&#10;Description automatically generated">
            <a:extLst>
              <a:ext uri="{FF2B5EF4-FFF2-40B4-BE49-F238E27FC236}">
                <a16:creationId xmlns:a16="http://schemas.microsoft.com/office/drawing/2014/main" id="{4DC5BDD3-A4D1-8B5B-2910-1FE83AA9CB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5091" y="0"/>
            <a:ext cx="8255000" cy="6858000"/>
          </a:xfrm>
          <a:prstGeom prst="rect">
            <a:avLst/>
          </a:prstGeom>
        </p:spPr>
      </p:pic>
      <p:sp>
        <p:nvSpPr>
          <p:cNvPr id="8" name="Title 1">
            <a:extLst>
              <a:ext uri="{FF2B5EF4-FFF2-40B4-BE49-F238E27FC236}">
                <a16:creationId xmlns:a16="http://schemas.microsoft.com/office/drawing/2014/main" id="{7645AA08-FA11-439E-BAA9-A0E72EF8364C}"/>
              </a:ext>
            </a:extLst>
          </p:cNvPr>
          <p:cNvSpPr>
            <a:spLocks noGrp="1"/>
          </p:cNvSpPr>
          <p:nvPr>
            <p:ph type="title" hasCustomPrompt="1"/>
          </p:nvPr>
        </p:nvSpPr>
        <p:spPr>
          <a:xfrm>
            <a:off x="6135092" y="3610944"/>
            <a:ext cx="5735960" cy="955610"/>
          </a:xfrm>
          <a:prstGeom prst="rect">
            <a:avLst/>
          </a:prstGeom>
          <a:solidFill>
            <a:schemeClr val="bg1"/>
          </a:solidFill>
        </p:spPr>
        <p:txBody>
          <a:bodyPr wrap="square" lIns="180000" tIns="180000" rIns="180000" bIns="108000" anchor="b">
            <a:spAutoFit/>
          </a:bodyPr>
          <a:lstStyle>
            <a:lvl1pPr algn="r">
              <a:defRPr sz="4800">
                <a:solidFill>
                  <a:schemeClr val="tx2"/>
                </a:solidFill>
              </a:defRPr>
            </a:lvl1pPr>
          </a:lstStyle>
          <a:p>
            <a:r>
              <a:rPr lang="en-US" dirty="0"/>
              <a:t>Click to edit the title</a:t>
            </a:r>
          </a:p>
        </p:txBody>
      </p:sp>
      <p:sp>
        <p:nvSpPr>
          <p:cNvPr id="9" name="Text Placeholder 12">
            <a:extLst>
              <a:ext uri="{FF2B5EF4-FFF2-40B4-BE49-F238E27FC236}">
                <a16:creationId xmlns:a16="http://schemas.microsoft.com/office/drawing/2014/main" id="{15FDA507-AD40-4091-9CAB-BC9513B9A08F}"/>
              </a:ext>
            </a:extLst>
          </p:cNvPr>
          <p:cNvSpPr>
            <a:spLocks noGrp="1"/>
          </p:cNvSpPr>
          <p:nvPr>
            <p:ph type="body" sz="quarter" idx="14" hasCustomPrompt="1"/>
          </p:nvPr>
        </p:nvSpPr>
        <p:spPr>
          <a:xfrm>
            <a:off x="7215212" y="4566554"/>
            <a:ext cx="4655838" cy="739978"/>
          </a:xfrm>
          <a:prstGeom prst="rect">
            <a:avLst/>
          </a:prstGeom>
          <a:gradFill>
            <a:gsLst>
              <a:gs pos="0">
                <a:schemeClr val="accent1"/>
              </a:gs>
              <a:gs pos="100000">
                <a:schemeClr val="tx1"/>
              </a:gs>
            </a:gsLst>
            <a:path path="circle">
              <a:fillToRect r="100000" b="100000"/>
            </a:path>
          </a:gradFill>
        </p:spPr>
        <p:txBody>
          <a:bodyPr wrap="square" lIns="180000" tIns="72000" rIns="180000" bIns="180000">
            <a:spAutoFit/>
          </a:bodyPr>
          <a:lstStyle>
            <a:lvl1pPr marL="0" indent="0" algn="r">
              <a:buNone/>
              <a:defRPr sz="2400" spc="300">
                <a:solidFill>
                  <a:schemeClr val="bg1"/>
                </a:solidFill>
              </a:defRPr>
            </a:lvl1pPr>
          </a:lstStyle>
          <a:p>
            <a:pPr lvl="0"/>
            <a:r>
              <a:rPr lang="en-US" dirty="0"/>
              <a:t>Click to edit the sub title</a:t>
            </a:r>
          </a:p>
        </p:txBody>
      </p:sp>
      <p:sp>
        <p:nvSpPr>
          <p:cNvPr id="2" name="Date Placeholder 1">
            <a:extLst>
              <a:ext uri="{FF2B5EF4-FFF2-40B4-BE49-F238E27FC236}">
                <a16:creationId xmlns:a16="http://schemas.microsoft.com/office/drawing/2014/main" id="{FCB32992-3394-436B-8404-A48CD0FD9194}"/>
              </a:ext>
            </a:extLst>
          </p:cNvPr>
          <p:cNvSpPr>
            <a:spLocks noGrp="1"/>
          </p:cNvSpPr>
          <p:nvPr>
            <p:ph type="dt" sz="half" idx="19"/>
          </p:nvPr>
        </p:nvSpPr>
        <p:spPr/>
        <p:txBody>
          <a:bodyPr/>
          <a:lstStyle/>
          <a:p>
            <a:r>
              <a:rPr lang="en-US" dirty="0"/>
              <a:t>XX Month 202X</a:t>
            </a:r>
            <a:endParaRPr lang="en-AU" dirty="0"/>
          </a:p>
        </p:txBody>
      </p:sp>
      <p:sp>
        <p:nvSpPr>
          <p:cNvPr id="3" name="Footer Placeholder 2">
            <a:extLst>
              <a:ext uri="{FF2B5EF4-FFF2-40B4-BE49-F238E27FC236}">
                <a16:creationId xmlns:a16="http://schemas.microsoft.com/office/drawing/2014/main" id="{A75B34BE-0158-4BB9-B0D8-A019B0097C22}"/>
              </a:ext>
            </a:extLst>
          </p:cNvPr>
          <p:cNvSpPr>
            <a:spLocks noGrp="1"/>
          </p:cNvSpPr>
          <p:nvPr>
            <p:ph type="ftr" sz="quarter" idx="20"/>
          </p:nvPr>
        </p:nvSpPr>
        <p:spPr/>
        <p:txBody>
          <a:bodyPr/>
          <a:lstStyle/>
          <a:p>
            <a:r>
              <a:rPr lang="en-AU" dirty="0"/>
              <a:t>Department of Transport and Main Roads</a:t>
            </a:r>
          </a:p>
        </p:txBody>
      </p:sp>
      <p:sp>
        <p:nvSpPr>
          <p:cNvPr id="4" name="Slide Number Placeholder 3">
            <a:extLst>
              <a:ext uri="{FF2B5EF4-FFF2-40B4-BE49-F238E27FC236}">
                <a16:creationId xmlns:a16="http://schemas.microsoft.com/office/drawing/2014/main" id="{76375AA7-31FA-4272-8BA8-B9815505B7B8}"/>
              </a:ext>
            </a:extLst>
          </p:cNvPr>
          <p:cNvSpPr>
            <a:spLocks noGrp="1"/>
          </p:cNvSpPr>
          <p:nvPr>
            <p:ph type="sldNum" sz="quarter" idx="21"/>
          </p:nvPr>
        </p:nvSpPr>
        <p:spPr/>
        <p:txBody>
          <a:bodyPr/>
          <a:lstStyle/>
          <a:p>
            <a:fld id="{036BF310-4BD9-4426-AAB8-082B8BEA5B43}" type="slidenum">
              <a:rPr lang="en-AU" smtClean="0"/>
              <a:t>‹#›</a:t>
            </a:fld>
            <a:endParaRPr lang="en-AU" dirty="0"/>
          </a:p>
        </p:txBody>
      </p:sp>
      <p:sp>
        <p:nvSpPr>
          <p:cNvPr id="12" name="Text Placeholder 5">
            <a:extLst>
              <a:ext uri="{FF2B5EF4-FFF2-40B4-BE49-F238E27FC236}">
                <a16:creationId xmlns:a16="http://schemas.microsoft.com/office/drawing/2014/main" id="{ACD3E8A4-DF22-4FC5-BF27-FD286D1C35A3}"/>
              </a:ext>
            </a:extLst>
          </p:cNvPr>
          <p:cNvSpPr txBox="1">
            <a:spLocks/>
          </p:cNvSpPr>
          <p:nvPr userDrawn="1"/>
        </p:nvSpPr>
        <p:spPr>
          <a:xfrm>
            <a:off x="7929" y="6310801"/>
            <a:ext cx="11512509" cy="547200"/>
          </a:xfrm>
          <a:prstGeom prst="rect">
            <a:avLst/>
          </a:prstGeom>
          <a:solidFill>
            <a:schemeClr val="tx1"/>
          </a:solidFill>
        </p:spPr>
        <p:txBody>
          <a:bodyPr wrap="square" lIns="180000" tIns="180000" rIns="180000" bIns="180000" anchor="ctr" anchorCtr="0">
            <a:no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bg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spc="0" dirty="0"/>
              <a:t>Remove caption if not required.</a:t>
            </a:r>
            <a:endParaRPr lang="en-AU" sz="1200" spc="0" dirty="0"/>
          </a:p>
        </p:txBody>
      </p:sp>
    </p:spTree>
    <p:extLst>
      <p:ext uri="{BB962C8B-B14F-4D97-AF65-F5344CB8AC3E}">
        <p14:creationId xmlns:p14="http://schemas.microsoft.com/office/powerpoint/2010/main" val="11815744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7D9E315-338F-4767-A39C-E9BFD77328F5}"/>
              </a:ext>
            </a:extLst>
          </p:cNvPr>
          <p:cNvSpPr>
            <a:spLocks noGrp="1"/>
          </p:cNvSpPr>
          <p:nvPr>
            <p:ph type="pic" sz="quarter" idx="18"/>
          </p:nvPr>
        </p:nvSpPr>
        <p:spPr>
          <a:xfrm>
            <a:off x="0" y="0"/>
            <a:ext cx="12192000" cy="6858000"/>
          </a:xfrm>
          <a:solidFill>
            <a:schemeClr val="bg2"/>
          </a:solidFill>
        </p:spPr>
        <p:txBody>
          <a:bodyPr/>
          <a:lstStyle/>
          <a:p>
            <a:endParaRPr lang="en-AU" dirty="0"/>
          </a:p>
        </p:txBody>
      </p:sp>
      <p:pic>
        <p:nvPicPr>
          <p:cNvPr id="7" name="Picture 6" descr="A black and white image of a anchor with a rope around it&#10;&#10;Description automatically generated">
            <a:extLst>
              <a:ext uri="{FF2B5EF4-FFF2-40B4-BE49-F238E27FC236}">
                <a16:creationId xmlns:a16="http://schemas.microsoft.com/office/drawing/2014/main" id="{366E9D11-5B68-3ABC-C51F-2F1F47806E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1" y="0"/>
            <a:ext cx="8255000" cy="6858000"/>
          </a:xfrm>
          <a:prstGeom prst="rect">
            <a:avLst/>
          </a:prstGeom>
        </p:spPr>
      </p:pic>
      <p:sp>
        <p:nvSpPr>
          <p:cNvPr id="8" name="Title 1">
            <a:extLst>
              <a:ext uri="{FF2B5EF4-FFF2-40B4-BE49-F238E27FC236}">
                <a16:creationId xmlns:a16="http://schemas.microsoft.com/office/drawing/2014/main" id="{7645AA08-FA11-439E-BAA9-A0E72EF8364C}"/>
              </a:ext>
            </a:extLst>
          </p:cNvPr>
          <p:cNvSpPr>
            <a:spLocks noGrp="1"/>
          </p:cNvSpPr>
          <p:nvPr>
            <p:ph type="title" hasCustomPrompt="1"/>
          </p:nvPr>
        </p:nvSpPr>
        <p:spPr>
          <a:xfrm>
            <a:off x="334965" y="3610944"/>
            <a:ext cx="5761036" cy="955610"/>
          </a:xfrm>
          <a:prstGeom prst="rect">
            <a:avLst/>
          </a:prstGeom>
          <a:solidFill>
            <a:schemeClr val="bg1"/>
          </a:solidFill>
        </p:spPr>
        <p:txBody>
          <a:bodyPr wrap="square" lIns="180000" tIns="180000" rIns="180000" bIns="108000" anchor="b">
            <a:spAutoFit/>
          </a:bodyPr>
          <a:lstStyle>
            <a:lvl1pPr algn="l">
              <a:defRPr sz="4800">
                <a:solidFill>
                  <a:schemeClr val="tx2"/>
                </a:solidFill>
              </a:defRPr>
            </a:lvl1pPr>
          </a:lstStyle>
          <a:p>
            <a:r>
              <a:rPr lang="en-US" dirty="0"/>
              <a:t>Click to edit the title</a:t>
            </a:r>
          </a:p>
        </p:txBody>
      </p:sp>
      <p:sp>
        <p:nvSpPr>
          <p:cNvPr id="9" name="Text Placeholder 12">
            <a:extLst>
              <a:ext uri="{FF2B5EF4-FFF2-40B4-BE49-F238E27FC236}">
                <a16:creationId xmlns:a16="http://schemas.microsoft.com/office/drawing/2014/main" id="{15FDA507-AD40-4091-9CAB-BC9513B9A08F}"/>
              </a:ext>
            </a:extLst>
          </p:cNvPr>
          <p:cNvSpPr>
            <a:spLocks noGrp="1"/>
          </p:cNvSpPr>
          <p:nvPr>
            <p:ph type="body" sz="quarter" idx="14" hasCustomPrompt="1"/>
          </p:nvPr>
        </p:nvSpPr>
        <p:spPr>
          <a:xfrm>
            <a:off x="334963" y="4566554"/>
            <a:ext cx="4608909" cy="739978"/>
          </a:xfrm>
          <a:prstGeom prst="rect">
            <a:avLst/>
          </a:prstGeom>
          <a:gradFill>
            <a:gsLst>
              <a:gs pos="0">
                <a:schemeClr val="accent1"/>
              </a:gs>
              <a:gs pos="100000">
                <a:schemeClr val="tx1"/>
              </a:gs>
            </a:gsLst>
            <a:path path="circle">
              <a:fillToRect r="100000" b="100000"/>
            </a:path>
          </a:gradFill>
        </p:spPr>
        <p:txBody>
          <a:bodyPr wrap="square" lIns="180000" tIns="72000" rIns="180000" bIns="180000">
            <a:spAutoFit/>
          </a:bodyPr>
          <a:lstStyle>
            <a:lvl1pPr marL="0" indent="0" algn="l">
              <a:buNone/>
              <a:defRPr sz="2400" spc="300">
                <a:solidFill>
                  <a:schemeClr val="bg1"/>
                </a:solidFill>
              </a:defRPr>
            </a:lvl1pPr>
          </a:lstStyle>
          <a:p>
            <a:pPr lvl="0"/>
            <a:r>
              <a:rPr lang="en-US" dirty="0"/>
              <a:t>Click to edit the sub title</a:t>
            </a:r>
          </a:p>
        </p:txBody>
      </p:sp>
      <p:sp>
        <p:nvSpPr>
          <p:cNvPr id="2" name="Date Placeholder 1">
            <a:extLst>
              <a:ext uri="{FF2B5EF4-FFF2-40B4-BE49-F238E27FC236}">
                <a16:creationId xmlns:a16="http://schemas.microsoft.com/office/drawing/2014/main" id="{20A505E9-948B-4BAC-8CDC-371B59198CF7}"/>
              </a:ext>
            </a:extLst>
          </p:cNvPr>
          <p:cNvSpPr>
            <a:spLocks noGrp="1"/>
          </p:cNvSpPr>
          <p:nvPr>
            <p:ph type="dt" sz="half" idx="19"/>
          </p:nvPr>
        </p:nvSpPr>
        <p:spPr/>
        <p:txBody>
          <a:bodyPr/>
          <a:lstStyle/>
          <a:p>
            <a:r>
              <a:rPr lang="en-US" dirty="0"/>
              <a:t>XX Month 202X</a:t>
            </a:r>
            <a:endParaRPr lang="en-AU" dirty="0"/>
          </a:p>
        </p:txBody>
      </p:sp>
      <p:sp>
        <p:nvSpPr>
          <p:cNvPr id="3" name="Footer Placeholder 2">
            <a:extLst>
              <a:ext uri="{FF2B5EF4-FFF2-40B4-BE49-F238E27FC236}">
                <a16:creationId xmlns:a16="http://schemas.microsoft.com/office/drawing/2014/main" id="{1013F821-81B8-4407-8A8B-2CB21743B293}"/>
              </a:ext>
            </a:extLst>
          </p:cNvPr>
          <p:cNvSpPr>
            <a:spLocks noGrp="1"/>
          </p:cNvSpPr>
          <p:nvPr>
            <p:ph type="ftr" sz="quarter" idx="20"/>
          </p:nvPr>
        </p:nvSpPr>
        <p:spPr/>
        <p:txBody>
          <a:bodyPr/>
          <a:lstStyle/>
          <a:p>
            <a:r>
              <a:rPr lang="en-AU" dirty="0"/>
              <a:t>Department of Transport and Main Roads</a:t>
            </a:r>
          </a:p>
        </p:txBody>
      </p:sp>
      <p:sp>
        <p:nvSpPr>
          <p:cNvPr id="4" name="Slide Number Placeholder 3">
            <a:extLst>
              <a:ext uri="{FF2B5EF4-FFF2-40B4-BE49-F238E27FC236}">
                <a16:creationId xmlns:a16="http://schemas.microsoft.com/office/drawing/2014/main" id="{325A1DF6-0553-458A-B4F2-F09BE3A98641}"/>
              </a:ext>
            </a:extLst>
          </p:cNvPr>
          <p:cNvSpPr>
            <a:spLocks noGrp="1"/>
          </p:cNvSpPr>
          <p:nvPr>
            <p:ph type="sldNum" sz="quarter" idx="21"/>
          </p:nvPr>
        </p:nvSpPr>
        <p:spPr/>
        <p:txBody>
          <a:bodyPr/>
          <a:lstStyle/>
          <a:p>
            <a:fld id="{036BF310-4BD9-4426-AAB8-082B8BEA5B43}" type="slidenum">
              <a:rPr lang="en-AU" smtClean="0"/>
              <a:t>‹#›</a:t>
            </a:fld>
            <a:endParaRPr lang="en-AU" dirty="0"/>
          </a:p>
        </p:txBody>
      </p:sp>
      <p:sp>
        <p:nvSpPr>
          <p:cNvPr id="13" name="Text Placeholder 5">
            <a:extLst>
              <a:ext uri="{FF2B5EF4-FFF2-40B4-BE49-F238E27FC236}">
                <a16:creationId xmlns:a16="http://schemas.microsoft.com/office/drawing/2014/main" id="{02D977E1-6E4B-4851-8A94-FDE4DEA0A0FF}"/>
              </a:ext>
            </a:extLst>
          </p:cNvPr>
          <p:cNvSpPr txBox="1">
            <a:spLocks/>
          </p:cNvSpPr>
          <p:nvPr userDrawn="1"/>
        </p:nvSpPr>
        <p:spPr>
          <a:xfrm>
            <a:off x="7929" y="6310801"/>
            <a:ext cx="11512509" cy="547200"/>
          </a:xfrm>
          <a:prstGeom prst="rect">
            <a:avLst/>
          </a:prstGeom>
          <a:solidFill>
            <a:schemeClr val="tx1"/>
          </a:solidFill>
        </p:spPr>
        <p:txBody>
          <a:bodyPr wrap="square" lIns="180000" tIns="180000" rIns="180000" bIns="180000" anchor="ctr" anchorCtr="0">
            <a:no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bg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spc="0" dirty="0"/>
              <a:t>Remove caption if not required.</a:t>
            </a:r>
            <a:endParaRPr lang="en-AU" sz="1200" spc="0" dirty="0"/>
          </a:p>
        </p:txBody>
      </p:sp>
    </p:spTree>
    <p:extLst>
      <p:ext uri="{BB962C8B-B14F-4D97-AF65-F5344CB8AC3E}">
        <p14:creationId xmlns:p14="http://schemas.microsoft.com/office/powerpoint/2010/main" val="2002996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7FA1AE-7DFB-41FC-B4D0-19CBCC4ADCE9}"/>
              </a:ext>
            </a:extLst>
          </p:cNvPr>
          <p:cNvSpPr>
            <a:spLocks noGrp="1"/>
          </p:cNvSpPr>
          <p:nvPr>
            <p:ph type="title" hasCustomPrompt="1"/>
          </p:nvPr>
        </p:nvSpPr>
        <p:spPr>
          <a:xfrm>
            <a:off x="334963" y="1987772"/>
            <a:ext cx="5112965" cy="1218795"/>
          </a:xfrm>
        </p:spPr>
        <p:txBody>
          <a:bodyPr wrap="square" lIns="0" tIns="0" rIns="0" bIns="0" anchor="t" anchorCtr="0">
            <a:spAutoFit/>
          </a:bodyPr>
          <a:lstStyle>
            <a:lvl1pPr>
              <a:defRPr/>
            </a:lvl1pPr>
          </a:lstStyle>
          <a:p>
            <a:r>
              <a:rPr lang="en-US" dirty="0"/>
              <a:t>Thank you</a:t>
            </a:r>
            <a:br>
              <a:rPr lang="en-US" dirty="0"/>
            </a:br>
            <a:r>
              <a:rPr lang="en-US" dirty="0"/>
              <a:t>and stay connected</a:t>
            </a:r>
            <a:endParaRPr lang="en-AU" dirty="0"/>
          </a:p>
        </p:txBody>
      </p:sp>
      <p:sp>
        <p:nvSpPr>
          <p:cNvPr id="19" name="Content Placeholder 3">
            <a:extLst>
              <a:ext uri="{FF2B5EF4-FFF2-40B4-BE49-F238E27FC236}">
                <a16:creationId xmlns:a16="http://schemas.microsoft.com/office/drawing/2014/main" id="{D4DDDDA5-76A8-4D9B-8CC7-AC623E4EA1E6}"/>
              </a:ext>
            </a:extLst>
          </p:cNvPr>
          <p:cNvSpPr>
            <a:spLocks noGrp="1"/>
          </p:cNvSpPr>
          <p:nvPr>
            <p:ph sz="quarter" idx="14" hasCustomPrompt="1"/>
          </p:nvPr>
        </p:nvSpPr>
        <p:spPr>
          <a:xfrm>
            <a:off x="334962" y="3355254"/>
            <a:ext cx="5112965" cy="485518"/>
          </a:xfrm>
        </p:spPr>
        <p:txBody>
          <a:bodyPr/>
          <a:lstStyle>
            <a:lvl1pPr>
              <a:defRPr/>
            </a:lvl1pPr>
          </a:lstStyle>
          <a:p>
            <a:r>
              <a:rPr lang="en-US" dirty="0"/>
              <a:t>www.msq.qld.gov.au</a:t>
            </a:r>
          </a:p>
        </p:txBody>
      </p:sp>
      <p:sp>
        <p:nvSpPr>
          <p:cNvPr id="25" name="Picture Placeholder 2">
            <a:extLst>
              <a:ext uri="{FF2B5EF4-FFF2-40B4-BE49-F238E27FC236}">
                <a16:creationId xmlns:a16="http://schemas.microsoft.com/office/drawing/2014/main" id="{CFD5308F-08C5-46E0-843F-793BA51A753F}"/>
              </a:ext>
            </a:extLst>
          </p:cNvPr>
          <p:cNvSpPr>
            <a:spLocks noGrp="1"/>
          </p:cNvSpPr>
          <p:nvPr>
            <p:ph type="pic" sz="quarter" idx="10"/>
          </p:nvPr>
        </p:nvSpPr>
        <p:spPr>
          <a:xfrm>
            <a:off x="7536160" y="0"/>
            <a:ext cx="4655840" cy="6858000"/>
          </a:xfrm>
          <a:prstGeom prst="rect">
            <a:avLst/>
          </a:prstGeom>
          <a:solidFill>
            <a:schemeClr val="bg1">
              <a:lumMod val="95000"/>
            </a:schemeClr>
          </a:solidFill>
        </p:spPr>
        <p:txBody>
          <a:bodyPr anchor="ctr">
            <a:normAutofit/>
          </a:bodyPr>
          <a:lstStyle>
            <a:lvl1pPr marL="0" indent="0" algn="ctr">
              <a:buNone/>
              <a:defRPr sz="1400"/>
            </a:lvl1pPr>
          </a:lstStyle>
          <a:p>
            <a:r>
              <a:rPr lang="en-US" dirty="0"/>
              <a:t>Click icon to add picture</a:t>
            </a:r>
          </a:p>
        </p:txBody>
      </p:sp>
      <p:sp>
        <p:nvSpPr>
          <p:cNvPr id="5" name="Date Placeholder 4">
            <a:extLst>
              <a:ext uri="{FF2B5EF4-FFF2-40B4-BE49-F238E27FC236}">
                <a16:creationId xmlns:a16="http://schemas.microsoft.com/office/drawing/2014/main" id="{35539B29-927D-42DA-8CF3-0F2CD9487EEE}"/>
              </a:ext>
            </a:extLst>
          </p:cNvPr>
          <p:cNvSpPr>
            <a:spLocks noGrp="1"/>
          </p:cNvSpPr>
          <p:nvPr userDrawn="1">
            <p:ph type="dt" sz="half" idx="11"/>
          </p:nvPr>
        </p:nvSpPr>
        <p:spPr/>
        <p:txBody>
          <a:bodyPr/>
          <a:lstStyle/>
          <a:p>
            <a:r>
              <a:rPr lang="en-US" dirty="0"/>
              <a:t>XX Month 202X</a:t>
            </a:r>
            <a:endParaRPr lang="en-AU" dirty="0"/>
          </a:p>
        </p:txBody>
      </p:sp>
      <p:sp>
        <p:nvSpPr>
          <p:cNvPr id="6" name="Footer Placeholder 5">
            <a:extLst>
              <a:ext uri="{FF2B5EF4-FFF2-40B4-BE49-F238E27FC236}">
                <a16:creationId xmlns:a16="http://schemas.microsoft.com/office/drawing/2014/main" id="{4D9F8821-EFE7-4E13-8397-45DF1D8A0CDA}"/>
              </a:ext>
            </a:extLst>
          </p:cNvPr>
          <p:cNvSpPr>
            <a:spLocks noGrp="1"/>
          </p:cNvSpPr>
          <p:nvPr userDrawn="1">
            <p:ph type="ftr" sz="quarter" idx="12"/>
          </p:nvPr>
        </p:nvSpPr>
        <p:spPr/>
        <p:txBody>
          <a:bodyPr/>
          <a:lstStyle/>
          <a:p>
            <a:r>
              <a:rPr lang="en-AU" dirty="0"/>
              <a:t>Department of Transport and Main Roads</a:t>
            </a:r>
          </a:p>
        </p:txBody>
      </p:sp>
      <p:sp>
        <p:nvSpPr>
          <p:cNvPr id="7" name="Slide Number Placeholder 6">
            <a:extLst>
              <a:ext uri="{FF2B5EF4-FFF2-40B4-BE49-F238E27FC236}">
                <a16:creationId xmlns:a16="http://schemas.microsoft.com/office/drawing/2014/main" id="{1B42CE67-8FA4-4779-BA16-83309D425C6A}"/>
              </a:ext>
            </a:extLst>
          </p:cNvPr>
          <p:cNvSpPr>
            <a:spLocks noGrp="1"/>
          </p:cNvSpPr>
          <p:nvPr userDrawn="1">
            <p:ph type="sldNum" sz="quarter" idx="13"/>
          </p:nvPr>
        </p:nvSpPr>
        <p:spPr/>
        <p:txBody>
          <a:bodyPr/>
          <a:lstStyle/>
          <a:p>
            <a:fld id="{FFA018B3-EF4A-437D-AE92-99A9EAA80BB3}" type="slidenum">
              <a:rPr lang="en-AU" smtClean="0"/>
              <a:t>‹#›</a:t>
            </a:fld>
            <a:endParaRPr lang="en-AU" dirty="0"/>
          </a:p>
        </p:txBody>
      </p:sp>
      <p:sp>
        <p:nvSpPr>
          <p:cNvPr id="2" name="Text Placeholder 7">
            <a:extLst>
              <a:ext uri="{FF2B5EF4-FFF2-40B4-BE49-F238E27FC236}">
                <a16:creationId xmlns:a16="http://schemas.microsoft.com/office/drawing/2014/main" id="{FA479543-778A-97A1-D3A9-6C25A2EC6918}"/>
              </a:ext>
            </a:extLst>
          </p:cNvPr>
          <p:cNvSpPr txBox="1">
            <a:spLocks/>
          </p:cNvSpPr>
          <p:nvPr userDrawn="1"/>
        </p:nvSpPr>
        <p:spPr>
          <a:xfrm>
            <a:off x="242461" y="5500978"/>
            <a:ext cx="1893418" cy="513374"/>
          </a:xfrm>
          <a:prstGeom prst="rect">
            <a:avLst/>
          </a:prstGeom>
          <a:solidFill>
            <a:schemeClr val="bg1"/>
          </a:solid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spc="0" dirty="0">
                <a:solidFill>
                  <a:schemeClr val="tx1"/>
                </a:solidFill>
                <a:latin typeface="+mn-lt"/>
              </a:rPr>
              <a:t>M</a:t>
            </a:r>
            <a:r>
              <a:rPr lang="en-AU" sz="1100" spc="0" dirty="0" err="1">
                <a:solidFill>
                  <a:schemeClr val="tx1"/>
                </a:solidFill>
                <a:latin typeface="+mn-lt"/>
              </a:rPr>
              <a:t>aritimeSafetyQLD</a:t>
            </a:r>
            <a:endParaRPr lang="en-AU" sz="1100" spc="0" dirty="0">
              <a:solidFill>
                <a:schemeClr val="tx1"/>
              </a:solidFill>
              <a:latin typeface="+mn-lt"/>
            </a:endParaRPr>
          </a:p>
        </p:txBody>
      </p:sp>
      <p:sp>
        <p:nvSpPr>
          <p:cNvPr id="4" name="Text Placeholder 7">
            <a:extLst>
              <a:ext uri="{FF2B5EF4-FFF2-40B4-BE49-F238E27FC236}">
                <a16:creationId xmlns:a16="http://schemas.microsoft.com/office/drawing/2014/main" id="{BB7CCE53-0502-1A8B-99D0-0A3808D6B5EA}"/>
              </a:ext>
            </a:extLst>
          </p:cNvPr>
          <p:cNvSpPr txBox="1">
            <a:spLocks/>
          </p:cNvSpPr>
          <p:nvPr userDrawn="1"/>
        </p:nvSpPr>
        <p:spPr>
          <a:xfrm>
            <a:off x="242461" y="6011970"/>
            <a:ext cx="1403626" cy="513374"/>
          </a:xfrm>
          <a:prstGeom prst="rect">
            <a:avLst/>
          </a:prstGeom>
          <a:solidFill>
            <a:schemeClr val="bg1"/>
          </a:solid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spc="0" dirty="0">
                <a:solidFill>
                  <a:schemeClr val="tx1"/>
                </a:solidFill>
              </a:rPr>
              <a:t>@TMRQld</a:t>
            </a:r>
          </a:p>
        </p:txBody>
      </p:sp>
      <p:sp>
        <p:nvSpPr>
          <p:cNvPr id="8" name="Text Placeholder 7">
            <a:extLst>
              <a:ext uri="{FF2B5EF4-FFF2-40B4-BE49-F238E27FC236}">
                <a16:creationId xmlns:a16="http://schemas.microsoft.com/office/drawing/2014/main" id="{E9591935-E880-5F30-A7CE-DCB33E500A51}"/>
              </a:ext>
            </a:extLst>
          </p:cNvPr>
          <p:cNvSpPr txBox="1">
            <a:spLocks/>
          </p:cNvSpPr>
          <p:nvPr userDrawn="1"/>
        </p:nvSpPr>
        <p:spPr>
          <a:xfrm>
            <a:off x="1530808" y="6011970"/>
            <a:ext cx="1215571" cy="513374"/>
          </a:xfrm>
          <a:prstGeom prst="rect">
            <a:avLst/>
          </a:prstGeom>
          <a:solidFill>
            <a:schemeClr val="bg1"/>
          </a:solid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spc="0" dirty="0">
                <a:solidFill>
                  <a:schemeClr val="tx1"/>
                </a:solidFill>
              </a:rPr>
              <a:t>TMRQld</a:t>
            </a:r>
          </a:p>
        </p:txBody>
      </p:sp>
      <p:sp>
        <p:nvSpPr>
          <p:cNvPr id="9" name="Text Placeholder 7">
            <a:extLst>
              <a:ext uri="{FF2B5EF4-FFF2-40B4-BE49-F238E27FC236}">
                <a16:creationId xmlns:a16="http://schemas.microsoft.com/office/drawing/2014/main" id="{F0BB2DDC-F4F1-6148-3103-CE2EAAAF1493}"/>
              </a:ext>
            </a:extLst>
          </p:cNvPr>
          <p:cNvSpPr txBox="1">
            <a:spLocks/>
          </p:cNvSpPr>
          <p:nvPr userDrawn="1"/>
        </p:nvSpPr>
        <p:spPr>
          <a:xfrm>
            <a:off x="2746379" y="6011970"/>
            <a:ext cx="3277924" cy="513374"/>
          </a:xfrm>
          <a:prstGeom prst="rect">
            <a:avLst/>
          </a:prstGeom>
          <a:solidFill>
            <a:schemeClr val="bg1"/>
          </a:solid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spc="0" dirty="0">
                <a:solidFill>
                  <a:schemeClr val="tx1"/>
                </a:solidFill>
              </a:rPr>
              <a:t>Department of Transport and Main Roads</a:t>
            </a:r>
          </a:p>
        </p:txBody>
      </p:sp>
      <p:pic>
        <p:nvPicPr>
          <p:cNvPr id="10" name="Graphic 9">
            <a:extLst>
              <a:ext uri="{FF2B5EF4-FFF2-40B4-BE49-F238E27FC236}">
                <a16:creationId xmlns:a16="http://schemas.microsoft.com/office/drawing/2014/main" id="{3819D8E8-9A98-0712-F58D-843BFEC77A00}"/>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7152" y="5631664"/>
            <a:ext cx="252000" cy="252000"/>
          </a:xfrm>
          <a:prstGeom prst="rect">
            <a:avLst/>
          </a:prstGeom>
        </p:spPr>
      </p:pic>
      <p:pic>
        <p:nvPicPr>
          <p:cNvPr id="11" name="Graphic 10">
            <a:extLst>
              <a:ext uri="{FF2B5EF4-FFF2-40B4-BE49-F238E27FC236}">
                <a16:creationId xmlns:a16="http://schemas.microsoft.com/office/drawing/2014/main" id="{184C5E26-0658-F37D-F0FF-7A33D6CAE642}"/>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88147" y="6160657"/>
            <a:ext cx="270000" cy="216000"/>
          </a:xfrm>
          <a:prstGeom prst="rect">
            <a:avLst/>
          </a:prstGeom>
        </p:spPr>
      </p:pic>
      <p:pic>
        <p:nvPicPr>
          <p:cNvPr id="12" name="Graphic 11">
            <a:extLst>
              <a:ext uri="{FF2B5EF4-FFF2-40B4-BE49-F238E27FC236}">
                <a16:creationId xmlns:a16="http://schemas.microsoft.com/office/drawing/2014/main" id="{1A9D6FD5-A40E-8EC9-974D-0D515346A810}"/>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66992" y="6160657"/>
            <a:ext cx="302400" cy="216000"/>
          </a:xfrm>
          <a:prstGeom prst="rect">
            <a:avLst/>
          </a:prstGeom>
        </p:spPr>
      </p:pic>
      <p:pic>
        <p:nvPicPr>
          <p:cNvPr id="13" name="Graphic 12">
            <a:extLst>
              <a:ext uri="{FF2B5EF4-FFF2-40B4-BE49-F238E27FC236}">
                <a16:creationId xmlns:a16="http://schemas.microsoft.com/office/drawing/2014/main" id="{93B90C27-A136-F9C3-F3A1-D02406EA59F6}"/>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920571" y="6142657"/>
            <a:ext cx="252000" cy="252000"/>
          </a:xfrm>
          <a:prstGeom prst="rect">
            <a:avLst/>
          </a:prstGeom>
        </p:spPr>
      </p:pic>
      <p:sp>
        <p:nvSpPr>
          <p:cNvPr id="14" name="Text Placeholder 7">
            <a:extLst>
              <a:ext uri="{FF2B5EF4-FFF2-40B4-BE49-F238E27FC236}">
                <a16:creationId xmlns:a16="http://schemas.microsoft.com/office/drawing/2014/main" id="{F7003DFA-07F6-2ABE-91F0-E3D94CD2EA54}"/>
              </a:ext>
            </a:extLst>
          </p:cNvPr>
          <p:cNvSpPr txBox="1">
            <a:spLocks/>
          </p:cNvSpPr>
          <p:nvPr userDrawn="1"/>
        </p:nvSpPr>
        <p:spPr>
          <a:xfrm>
            <a:off x="2018776" y="5484604"/>
            <a:ext cx="1893418" cy="513374"/>
          </a:xfrm>
          <a:prstGeom prst="rect">
            <a:avLst/>
          </a:prstGeom>
          <a:solidFill>
            <a:schemeClr val="bg1"/>
          </a:solid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spc="0" dirty="0">
                <a:solidFill>
                  <a:schemeClr val="tx1"/>
                </a:solidFill>
                <a:latin typeface="+mn-lt"/>
              </a:rPr>
              <a:t>M</a:t>
            </a:r>
            <a:r>
              <a:rPr lang="en-AU" sz="1100" spc="0" dirty="0" err="1">
                <a:solidFill>
                  <a:schemeClr val="tx1"/>
                </a:solidFill>
                <a:latin typeface="+mn-lt"/>
              </a:rPr>
              <a:t>aritimeSafetyQLD</a:t>
            </a:r>
            <a:endParaRPr lang="en-AU" sz="1100" spc="0" dirty="0">
              <a:solidFill>
                <a:schemeClr val="tx1"/>
              </a:solidFill>
              <a:latin typeface="+mn-lt"/>
            </a:endParaRPr>
          </a:p>
        </p:txBody>
      </p:sp>
      <p:pic>
        <p:nvPicPr>
          <p:cNvPr id="15" name="Graphic 14">
            <a:extLst>
              <a:ext uri="{FF2B5EF4-FFF2-40B4-BE49-F238E27FC236}">
                <a16:creationId xmlns:a16="http://schemas.microsoft.com/office/drawing/2014/main" id="{36E854C2-D0CA-5312-F74B-34C4FC93AF8B}"/>
              </a:ext>
              <a:ext uri="{C183D7F6-B498-43B3-948B-1728B52AA6E4}">
                <adec:decorative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199217" y="5615290"/>
            <a:ext cx="220500" cy="252000"/>
          </a:xfrm>
          <a:prstGeom prst="rect">
            <a:avLst/>
          </a:prstGeom>
        </p:spPr>
      </p:pic>
    </p:spTree>
    <p:extLst>
      <p:ext uri="{BB962C8B-B14F-4D97-AF65-F5344CB8AC3E}">
        <p14:creationId xmlns:p14="http://schemas.microsoft.com/office/powerpoint/2010/main" val="3028637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End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7FA1AE-7DFB-41FC-B4D0-19CBCC4ADCE9}"/>
              </a:ext>
            </a:extLst>
          </p:cNvPr>
          <p:cNvSpPr>
            <a:spLocks noGrp="1"/>
          </p:cNvSpPr>
          <p:nvPr>
            <p:ph type="title" hasCustomPrompt="1"/>
          </p:nvPr>
        </p:nvSpPr>
        <p:spPr>
          <a:xfrm>
            <a:off x="334963" y="1987772"/>
            <a:ext cx="5112965" cy="1218795"/>
          </a:xfrm>
        </p:spPr>
        <p:txBody>
          <a:bodyPr wrap="square" lIns="0" tIns="0" rIns="0" bIns="0" anchor="t" anchorCtr="0">
            <a:spAutoFit/>
          </a:bodyPr>
          <a:lstStyle>
            <a:lvl1pPr>
              <a:defRPr>
                <a:solidFill>
                  <a:schemeClr val="bg1"/>
                </a:solidFill>
              </a:defRPr>
            </a:lvl1pPr>
          </a:lstStyle>
          <a:p>
            <a:r>
              <a:rPr lang="en-US" dirty="0"/>
              <a:t>Thank you</a:t>
            </a:r>
            <a:br>
              <a:rPr lang="en-US" dirty="0"/>
            </a:br>
            <a:r>
              <a:rPr lang="en-US" dirty="0"/>
              <a:t>and stay connected</a:t>
            </a:r>
            <a:endParaRPr lang="en-AU" dirty="0"/>
          </a:p>
        </p:txBody>
      </p:sp>
      <p:sp>
        <p:nvSpPr>
          <p:cNvPr id="19" name="Content Placeholder 3">
            <a:extLst>
              <a:ext uri="{FF2B5EF4-FFF2-40B4-BE49-F238E27FC236}">
                <a16:creationId xmlns:a16="http://schemas.microsoft.com/office/drawing/2014/main" id="{D4DDDDA5-76A8-4D9B-8CC7-AC623E4EA1E6}"/>
              </a:ext>
            </a:extLst>
          </p:cNvPr>
          <p:cNvSpPr>
            <a:spLocks noGrp="1"/>
          </p:cNvSpPr>
          <p:nvPr>
            <p:ph sz="quarter" idx="14" hasCustomPrompt="1"/>
          </p:nvPr>
        </p:nvSpPr>
        <p:spPr>
          <a:xfrm>
            <a:off x="334962" y="3355254"/>
            <a:ext cx="5112965" cy="485518"/>
          </a:xfrm>
        </p:spPr>
        <p:txBody>
          <a:bodyPr/>
          <a:lstStyle>
            <a:lvl1pPr>
              <a:defRPr>
                <a:solidFill>
                  <a:schemeClr val="bg1"/>
                </a:solidFill>
              </a:defRPr>
            </a:lvl1pPr>
          </a:lstStyle>
          <a:p>
            <a:r>
              <a:rPr lang="en-US" dirty="0"/>
              <a:t>www.msq.qld.gov.au</a:t>
            </a:r>
          </a:p>
        </p:txBody>
      </p:sp>
      <p:sp>
        <p:nvSpPr>
          <p:cNvPr id="25" name="Picture Placeholder 2">
            <a:extLst>
              <a:ext uri="{FF2B5EF4-FFF2-40B4-BE49-F238E27FC236}">
                <a16:creationId xmlns:a16="http://schemas.microsoft.com/office/drawing/2014/main" id="{CFD5308F-08C5-46E0-843F-793BA51A753F}"/>
              </a:ext>
            </a:extLst>
          </p:cNvPr>
          <p:cNvSpPr>
            <a:spLocks noGrp="1"/>
          </p:cNvSpPr>
          <p:nvPr>
            <p:ph type="pic" sz="quarter" idx="10"/>
          </p:nvPr>
        </p:nvSpPr>
        <p:spPr>
          <a:xfrm>
            <a:off x="7536160" y="0"/>
            <a:ext cx="4655840" cy="6858000"/>
          </a:xfrm>
          <a:prstGeom prst="rect">
            <a:avLst/>
          </a:prstGeom>
          <a:solidFill>
            <a:schemeClr val="bg1">
              <a:lumMod val="95000"/>
            </a:schemeClr>
          </a:solidFill>
        </p:spPr>
        <p:txBody>
          <a:bodyPr anchor="ctr">
            <a:normAutofit/>
          </a:bodyPr>
          <a:lstStyle>
            <a:lvl1pPr marL="0" indent="0" algn="ctr">
              <a:buNone/>
              <a:defRPr sz="1400"/>
            </a:lvl1pPr>
          </a:lstStyle>
          <a:p>
            <a:r>
              <a:rPr lang="en-US" dirty="0"/>
              <a:t>Click icon to add picture</a:t>
            </a:r>
          </a:p>
        </p:txBody>
      </p:sp>
      <p:sp>
        <p:nvSpPr>
          <p:cNvPr id="51" name="Text Placeholder 7">
            <a:extLst>
              <a:ext uri="{FF2B5EF4-FFF2-40B4-BE49-F238E27FC236}">
                <a16:creationId xmlns:a16="http://schemas.microsoft.com/office/drawing/2014/main" id="{484662A0-7DCE-4F7F-9CEB-FC8FB4544EA7}"/>
              </a:ext>
            </a:extLst>
          </p:cNvPr>
          <p:cNvSpPr txBox="1">
            <a:spLocks/>
          </p:cNvSpPr>
          <p:nvPr/>
        </p:nvSpPr>
        <p:spPr>
          <a:xfrm>
            <a:off x="242461" y="5500978"/>
            <a:ext cx="1893418" cy="513374"/>
          </a:xfrm>
          <a:prstGeom prst="rect">
            <a:avLst/>
          </a:prstGeom>
          <a:no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spc="0" dirty="0">
                <a:solidFill>
                  <a:schemeClr val="bg1"/>
                </a:solidFill>
                <a:latin typeface="+mn-lt"/>
              </a:rPr>
              <a:t>M</a:t>
            </a:r>
            <a:r>
              <a:rPr lang="en-AU" sz="1100" spc="0" dirty="0" err="1">
                <a:solidFill>
                  <a:schemeClr val="bg1"/>
                </a:solidFill>
                <a:latin typeface="+mn-lt"/>
              </a:rPr>
              <a:t>aritimeSafetyQLD</a:t>
            </a:r>
            <a:endParaRPr lang="en-AU" sz="1100" spc="0" dirty="0">
              <a:solidFill>
                <a:schemeClr val="bg1"/>
              </a:solidFill>
              <a:latin typeface="+mn-lt"/>
            </a:endParaRPr>
          </a:p>
        </p:txBody>
      </p:sp>
      <p:sp>
        <p:nvSpPr>
          <p:cNvPr id="53" name="Text Placeholder 7">
            <a:extLst>
              <a:ext uri="{FF2B5EF4-FFF2-40B4-BE49-F238E27FC236}">
                <a16:creationId xmlns:a16="http://schemas.microsoft.com/office/drawing/2014/main" id="{197682D9-6A31-46F0-9A83-E256691AF00B}"/>
              </a:ext>
            </a:extLst>
          </p:cNvPr>
          <p:cNvSpPr txBox="1">
            <a:spLocks/>
          </p:cNvSpPr>
          <p:nvPr/>
        </p:nvSpPr>
        <p:spPr>
          <a:xfrm>
            <a:off x="242461" y="6011970"/>
            <a:ext cx="1403626" cy="513374"/>
          </a:xfrm>
          <a:prstGeom prst="rect">
            <a:avLst/>
          </a:prstGeom>
          <a:no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spc="0" dirty="0">
                <a:solidFill>
                  <a:schemeClr val="bg1"/>
                </a:solidFill>
              </a:rPr>
              <a:t>@TMRQld</a:t>
            </a:r>
          </a:p>
        </p:txBody>
      </p:sp>
      <p:sp>
        <p:nvSpPr>
          <p:cNvPr id="55" name="Text Placeholder 7">
            <a:extLst>
              <a:ext uri="{FF2B5EF4-FFF2-40B4-BE49-F238E27FC236}">
                <a16:creationId xmlns:a16="http://schemas.microsoft.com/office/drawing/2014/main" id="{AD021264-49F3-4631-B681-411D380D0701}"/>
              </a:ext>
            </a:extLst>
          </p:cNvPr>
          <p:cNvSpPr txBox="1">
            <a:spLocks/>
          </p:cNvSpPr>
          <p:nvPr/>
        </p:nvSpPr>
        <p:spPr>
          <a:xfrm>
            <a:off x="1530808" y="6011970"/>
            <a:ext cx="1215571" cy="513374"/>
          </a:xfrm>
          <a:prstGeom prst="rect">
            <a:avLst/>
          </a:prstGeom>
          <a:no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spc="0" dirty="0">
                <a:solidFill>
                  <a:schemeClr val="bg1"/>
                </a:solidFill>
              </a:rPr>
              <a:t>TMRQld</a:t>
            </a:r>
          </a:p>
        </p:txBody>
      </p:sp>
      <p:sp>
        <p:nvSpPr>
          <p:cNvPr id="57" name="Text Placeholder 7">
            <a:extLst>
              <a:ext uri="{FF2B5EF4-FFF2-40B4-BE49-F238E27FC236}">
                <a16:creationId xmlns:a16="http://schemas.microsoft.com/office/drawing/2014/main" id="{90239325-13C6-46EC-81BB-A13690251456}"/>
              </a:ext>
            </a:extLst>
          </p:cNvPr>
          <p:cNvSpPr txBox="1">
            <a:spLocks/>
          </p:cNvSpPr>
          <p:nvPr/>
        </p:nvSpPr>
        <p:spPr>
          <a:xfrm>
            <a:off x="2746379" y="6011970"/>
            <a:ext cx="3277924" cy="513374"/>
          </a:xfrm>
          <a:prstGeom prst="rect">
            <a:avLst/>
          </a:prstGeom>
          <a:no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spc="0" dirty="0">
                <a:solidFill>
                  <a:schemeClr val="bg1"/>
                </a:solidFill>
              </a:rPr>
              <a:t>Department of Transport and Main Roads</a:t>
            </a:r>
          </a:p>
        </p:txBody>
      </p:sp>
      <p:sp>
        <p:nvSpPr>
          <p:cNvPr id="5" name="Date Placeholder 4">
            <a:extLst>
              <a:ext uri="{FF2B5EF4-FFF2-40B4-BE49-F238E27FC236}">
                <a16:creationId xmlns:a16="http://schemas.microsoft.com/office/drawing/2014/main" id="{35539B29-927D-42DA-8CF3-0F2CD9487EEE}"/>
              </a:ext>
            </a:extLst>
          </p:cNvPr>
          <p:cNvSpPr>
            <a:spLocks noGrp="1"/>
          </p:cNvSpPr>
          <p:nvPr userDrawn="1">
            <p:ph type="dt" sz="half" idx="11"/>
          </p:nvPr>
        </p:nvSpPr>
        <p:spPr/>
        <p:txBody>
          <a:bodyPr/>
          <a:lstStyle/>
          <a:p>
            <a:r>
              <a:rPr lang="en-US" dirty="0"/>
              <a:t>XX Month 202X</a:t>
            </a:r>
            <a:endParaRPr lang="en-AU" dirty="0"/>
          </a:p>
        </p:txBody>
      </p:sp>
      <p:sp>
        <p:nvSpPr>
          <p:cNvPr id="6" name="Footer Placeholder 5">
            <a:extLst>
              <a:ext uri="{FF2B5EF4-FFF2-40B4-BE49-F238E27FC236}">
                <a16:creationId xmlns:a16="http://schemas.microsoft.com/office/drawing/2014/main" id="{4D9F8821-EFE7-4E13-8397-45DF1D8A0CDA}"/>
              </a:ext>
            </a:extLst>
          </p:cNvPr>
          <p:cNvSpPr>
            <a:spLocks noGrp="1"/>
          </p:cNvSpPr>
          <p:nvPr userDrawn="1">
            <p:ph type="ftr" sz="quarter" idx="12"/>
          </p:nvPr>
        </p:nvSpPr>
        <p:spPr/>
        <p:txBody>
          <a:bodyPr/>
          <a:lstStyle/>
          <a:p>
            <a:r>
              <a:rPr lang="en-AU" dirty="0"/>
              <a:t>Department of Transport and Main Roads</a:t>
            </a:r>
          </a:p>
        </p:txBody>
      </p:sp>
      <p:sp>
        <p:nvSpPr>
          <p:cNvPr id="7" name="Slide Number Placeholder 6">
            <a:extLst>
              <a:ext uri="{FF2B5EF4-FFF2-40B4-BE49-F238E27FC236}">
                <a16:creationId xmlns:a16="http://schemas.microsoft.com/office/drawing/2014/main" id="{1B42CE67-8FA4-4779-BA16-83309D425C6A}"/>
              </a:ext>
            </a:extLst>
          </p:cNvPr>
          <p:cNvSpPr>
            <a:spLocks noGrp="1"/>
          </p:cNvSpPr>
          <p:nvPr userDrawn="1">
            <p:ph type="sldNum" sz="quarter" idx="13"/>
          </p:nvPr>
        </p:nvSpPr>
        <p:spPr/>
        <p:txBody>
          <a:bodyPr/>
          <a:lstStyle/>
          <a:p>
            <a:fld id="{FFA018B3-EF4A-437D-AE92-99A9EAA80BB3}" type="slidenum">
              <a:rPr lang="en-AU" smtClean="0"/>
              <a:t>‹#›</a:t>
            </a:fld>
            <a:endParaRPr lang="en-AU" dirty="0"/>
          </a:p>
        </p:txBody>
      </p:sp>
      <p:pic>
        <p:nvPicPr>
          <p:cNvPr id="52" name="Graphic 51">
            <a:extLst>
              <a:ext uri="{FF2B5EF4-FFF2-40B4-BE49-F238E27FC236}">
                <a16:creationId xmlns:a16="http://schemas.microsoft.com/office/drawing/2014/main" id="{8C4781B6-58B3-436B-B170-9BB9A6199C3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152" y="5631664"/>
            <a:ext cx="252000" cy="252000"/>
          </a:xfrm>
          <a:prstGeom prst="rect">
            <a:avLst/>
          </a:prstGeom>
        </p:spPr>
      </p:pic>
      <p:pic>
        <p:nvPicPr>
          <p:cNvPr id="54" name="Graphic 53">
            <a:extLst>
              <a:ext uri="{FF2B5EF4-FFF2-40B4-BE49-F238E27FC236}">
                <a16:creationId xmlns:a16="http://schemas.microsoft.com/office/drawing/2014/main" id="{865D23B5-3B4C-4B64-AA20-4E41BA73742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8147" y="6160657"/>
            <a:ext cx="270000" cy="216000"/>
          </a:xfrm>
          <a:prstGeom prst="rect">
            <a:avLst/>
          </a:prstGeom>
        </p:spPr>
      </p:pic>
      <p:pic>
        <p:nvPicPr>
          <p:cNvPr id="56" name="Graphic 55">
            <a:extLst>
              <a:ext uri="{FF2B5EF4-FFF2-40B4-BE49-F238E27FC236}">
                <a16:creationId xmlns:a16="http://schemas.microsoft.com/office/drawing/2014/main" id="{745E3E45-B56C-4DA7-991B-68C62B6A7ED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66992" y="6160657"/>
            <a:ext cx="302400" cy="216000"/>
          </a:xfrm>
          <a:prstGeom prst="rect">
            <a:avLst/>
          </a:prstGeom>
        </p:spPr>
      </p:pic>
      <p:pic>
        <p:nvPicPr>
          <p:cNvPr id="58" name="Graphic 57">
            <a:extLst>
              <a:ext uri="{FF2B5EF4-FFF2-40B4-BE49-F238E27FC236}">
                <a16:creationId xmlns:a16="http://schemas.microsoft.com/office/drawing/2014/main" id="{3B49DED0-163E-4085-ABCE-791AC65F7784}"/>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20571" y="6142657"/>
            <a:ext cx="252000" cy="252000"/>
          </a:xfrm>
          <a:prstGeom prst="rect">
            <a:avLst/>
          </a:prstGeom>
        </p:spPr>
      </p:pic>
      <p:sp>
        <p:nvSpPr>
          <p:cNvPr id="2" name="Text Placeholder 7">
            <a:extLst>
              <a:ext uri="{FF2B5EF4-FFF2-40B4-BE49-F238E27FC236}">
                <a16:creationId xmlns:a16="http://schemas.microsoft.com/office/drawing/2014/main" id="{F21F604C-6260-BA7A-6D04-D1761AD91467}"/>
              </a:ext>
            </a:extLst>
          </p:cNvPr>
          <p:cNvSpPr txBox="1">
            <a:spLocks/>
          </p:cNvSpPr>
          <p:nvPr userDrawn="1"/>
        </p:nvSpPr>
        <p:spPr>
          <a:xfrm>
            <a:off x="2018776" y="5484604"/>
            <a:ext cx="1893418" cy="513374"/>
          </a:xfrm>
          <a:prstGeom prst="rect">
            <a:avLst/>
          </a:prstGeom>
          <a:no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spc="0" dirty="0">
                <a:solidFill>
                  <a:schemeClr val="bg1"/>
                </a:solidFill>
                <a:latin typeface="+mn-lt"/>
              </a:rPr>
              <a:t>M</a:t>
            </a:r>
            <a:r>
              <a:rPr lang="en-AU" sz="1100" spc="0" dirty="0" err="1">
                <a:solidFill>
                  <a:schemeClr val="bg1"/>
                </a:solidFill>
                <a:latin typeface="+mn-lt"/>
              </a:rPr>
              <a:t>aritimeSafetyQLD</a:t>
            </a:r>
            <a:endParaRPr lang="en-AU" sz="1100" spc="0" dirty="0">
              <a:solidFill>
                <a:schemeClr val="bg1"/>
              </a:solidFill>
              <a:latin typeface="+mn-lt"/>
            </a:endParaRPr>
          </a:p>
        </p:txBody>
      </p:sp>
      <p:pic>
        <p:nvPicPr>
          <p:cNvPr id="4" name="Graphic 3">
            <a:extLst>
              <a:ext uri="{FF2B5EF4-FFF2-40B4-BE49-F238E27FC236}">
                <a16:creationId xmlns:a16="http://schemas.microsoft.com/office/drawing/2014/main" id="{1F16DB57-3377-A8BD-99A5-8BFB13ACF444}"/>
              </a:ext>
              <a:ext uri="{C183D7F6-B498-43B3-948B-1728B52AA6E4}">
                <adec:decorative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199217" y="5615290"/>
            <a:ext cx="220500" cy="252000"/>
          </a:xfrm>
          <a:prstGeom prst="rect">
            <a:avLst/>
          </a:prstGeom>
        </p:spPr>
      </p:pic>
    </p:spTree>
    <p:extLst>
      <p:ext uri="{BB962C8B-B14F-4D97-AF65-F5344CB8AC3E}">
        <p14:creationId xmlns:p14="http://schemas.microsoft.com/office/powerpoint/2010/main" val="24197757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073981-BDFD-45B4-8716-433A8D028800}"/>
              </a:ext>
            </a:extLst>
          </p:cNvPr>
          <p:cNvSpPr>
            <a:spLocks noGrp="1"/>
          </p:cNvSpPr>
          <p:nvPr>
            <p:ph type="title" hasCustomPrompt="1"/>
          </p:nvPr>
        </p:nvSpPr>
        <p:spPr>
          <a:xfrm>
            <a:off x="334963" y="3437718"/>
            <a:ext cx="10515600" cy="609398"/>
          </a:xfrm>
        </p:spPr>
        <p:txBody>
          <a:bodyPr lIns="0" tIns="0" rIns="0" bIns="0">
            <a:spAutoFit/>
          </a:bodyPr>
          <a:lstStyle>
            <a:lvl1pPr>
              <a:defRPr>
                <a:solidFill>
                  <a:schemeClr val="tx2"/>
                </a:solidFill>
              </a:defRPr>
            </a:lvl1pPr>
          </a:lstStyle>
          <a:p>
            <a:r>
              <a:rPr lang="en-AU" dirty="0"/>
              <a:t>Thank you and stay connected</a:t>
            </a:r>
          </a:p>
        </p:txBody>
      </p:sp>
      <p:sp>
        <p:nvSpPr>
          <p:cNvPr id="19" name="Content Placeholder 3">
            <a:extLst>
              <a:ext uri="{FF2B5EF4-FFF2-40B4-BE49-F238E27FC236}">
                <a16:creationId xmlns:a16="http://schemas.microsoft.com/office/drawing/2014/main" id="{6B7335F5-98B4-4CA8-B648-8E36BF9D1204}"/>
              </a:ext>
            </a:extLst>
          </p:cNvPr>
          <p:cNvSpPr>
            <a:spLocks noGrp="1"/>
          </p:cNvSpPr>
          <p:nvPr>
            <p:ph sz="quarter" idx="14" hasCustomPrompt="1"/>
          </p:nvPr>
        </p:nvSpPr>
        <p:spPr>
          <a:xfrm>
            <a:off x="345951" y="4160373"/>
            <a:ext cx="10504611" cy="485518"/>
          </a:xfrm>
        </p:spPr>
        <p:txBody>
          <a:bodyPr/>
          <a:lstStyle>
            <a:lvl1pPr>
              <a:defRPr>
                <a:solidFill>
                  <a:schemeClr val="tx2"/>
                </a:solidFill>
              </a:defRPr>
            </a:lvl1pPr>
          </a:lstStyle>
          <a:p>
            <a:r>
              <a:rPr lang="en-US" dirty="0"/>
              <a:t>www.msq.qld.gov.au</a:t>
            </a:r>
          </a:p>
        </p:txBody>
      </p:sp>
      <p:sp>
        <p:nvSpPr>
          <p:cNvPr id="22" name="Picture Placeholder 2">
            <a:extLst>
              <a:ext uri="{FF2B5EF4-FFF2-40B4-BE49-F238E27FC236}">
                <a16:creationId xmlns:a16="http://schemas.microsoft.com/office/drawing/2014/main" id="{0ADF8BC5-C5EB-48D7-BAD7-43AD3C3B5956}"/>
              </a:ext>
            </a:extLst>
          </p:cNvPr>
          <p:cNvSpPr>
            <a:spLocks noGrp="1"/>
          </p:cNvSpPr>
          <p:nvPr>
            <p:ph type="pic" sz="quarter" idx="10"/>
          </p:nvPr>
        </p:nvSpPr>
        <p:spPr>
          <a:xfrm>
            <a:off x="-17190" y="0"/>
            <a:ext cx="12192000" cy="2992767"/>
          </a:xfrm>
          <a:prstGeom prst="rect">
            <a:avLst/>
          </a:prstGeom>
          <a:solidFill>
            <a:schemeClr val="bg1">
              <a:lumMod val="95000"/>
            </a:schemeClr>
          </a:solidFill>
        </p:spPr>
        <p:txBody>
          <a:bodyPr anchor="ctr">
            <a:normAutofit/>
          </a:bodyPr>
          <a:lstStyle>
            <a:lvl1pPr marL="0" indent="0" algn="ctr">
              <a:buNone/>
              <a:defRPr sz="1400"/>
            </a:lvl1pPr>
          </a:lstStyle>
          <a:p>
            <a:r>
              <a:rPr lang="en-US" dirty="0"/>
              <a:t>Click icon to add picture</a:t>
            </a:r>
          </a:p>
        </p:txBody>
      </p:sp>
      <p:sp>
        <p:nvSpPr>
          <p:cNvPr id="43" name="Text Placeholder 7">
            <a:extLst>
              <a:ext uri="{FF2B5EF4-FFF2-40B4-BE49-F238E27FC236}">
                <a16:creationId xmlns:a16="http://schemas.microsoft.com/office/drawing/2014/main" id="{E1EB3374-D15E-4434-A5CA-2582F67F7E22}"/>
              </a:ext>
            </a:extLst>
          </p:cNvPr>
          <p:cNvSpPr txBox="1">
            <a:spLocks/>
          </p:cNvSpPr>
          <p:nvPr/>
        </p:nvSpPr>
        <p:spPr>
          <a:xfrm>
            <a:off x="3791744" y="5939962"/>
            <a:ext cx="1403626" cy="513374"/>
          </a:xfrm>
          <a:prstGeom prst="rect">
            <a:avLst/>
          </a:prstGeom>
          <a:solidFill>
            <a:schemeClr val="bg1"/>
          </a:solid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spc="0" dirty="0"/>
              <a:t>@TMRQld</a:t>
            </a:r>
          </a:p>
        </p:txBody>
      </p:sp>
      <p:sp>
        <p:nvSpPr>
          <p:cNvPr id="45" name="Text Placeholder 7">
            <a:extLst>
              <a:ext uri="{FF2B5EF4-FFF2-40B4-BE49-F238E27FC236}">
                <a16:creationId xmlns:a16="http://schemas.microsoft.com/office/drawing/2014/main" id="{854A9C00-1907-43ED-B21F-401D714CBE76}"/>
              </a:ext>
            </a:extLst>
          </p:cNvPr>
          <p:cNvSpPr txBox="1">
            <a:spLocks/>
          </p:cNvSpPr>
          <p:nvPr/>
        </p:nvSpPr>
        <p:spPr>
          <a:xfrm>
            <a:off x="5195370" y="5939962"/>
            <a:ext cx="1215571" cy="513374"/>
          </a:xfrm>
          <a:prstGeom prst="rect">
            <a:avLst/>
          </a:prstGeom>
          <a:solidFill>
            <a:schemeClr val="bg1"/>
          </a:solid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spc="0" dirty="0"/>
              <a:t>TMRQld</a:t>
            </a:r>
          </a:p>
        </p:txBody>
      </p:sp>
      <p:sp>
        <p:nvSpPr>
          <p:cNvPr id="47" name="Text Placeholder 7">
            <a:extLst>
              <a:ext uri="{FF2B5EF4-FFF2-40B4-BE49-F238E27FC236}">
                <a16:creationId xmlns:a16="http://schemas.microsoft.com/office/drawing/2014/main" id="{51CFA999-8730-45C7-BCE3-90EF21369295}"/>
              </a:ext>
            </a:extLst>
          </p:cNvPr>
          <p:cNvSpPr txBox="1">
            <a:spLocks/>
          </p:cNvSpPr>
          <p:nvPr/>
        </p:nvSpPr>
        <p:spPr>
          <a:xfrm>
            <a:off x="6410941" y="5939962"/>
            <a:ext cx="3277924" cy="513374"/>
          </a:xfrm>
          <a:prstGeom prst="rect">
            <a:avLst/>
          </a:prstGeom>
          <a:solidFill>
            <a:schemeClr val="bg1"/>
          </a:solid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spc="0" dirty="0"/>
              <a:t>Department of Transport and Main Roads</a:t>
            </a:r>
          </a:p>
        </p:txBody>
      </p:sp>
      <p:sp>
        <p:nvSpPr>
          <p:cNvPr id="2" name="Date Placeholder 1">
            <a:extLst>
              <a:ext uri="{FF2B5EF4-FFF2-40B4-BE49-F238E27FC236}">
                <a16:creationId xmlns:a16="http://schemas.microsoft.com/office/drawing/2014/main" id="{373D1822-202E-479A-B504-9C184892C906}"/>
              </a:ext>
            </a:extLst>
          </p:cNvPr>
          <p:cNvSpPr>
            <a:spLocks noGrp="1"/>
          </p:cNvSpPr>
          <p:nvPr userDrawn="1">
            <p:ph type="dt" sz="half" idx="11"/>
          </p:nvPr>
        </p:nvSpPr>
        <p:spPr/>
        <p:txBody>
          <a:bodyPr/>
          <a:lstStyle/>
          <a:p>
            <a:r>
              <a:rPr lang="en-US" dirty="0"/>
              <a:t>XX Month 202X</a:t>
            </a:r>
            <a:endParaRPr lang="en-AU" dirty="0"/>
          </a:p>
        </p:txBody>
      </p:sp>
      <p:sp>
        <p:nvSpPr>
          <p:cNvPr id="3" name="Footer Placeholder 2">
            <a:extLst>
              <a:ext uri="{FF2B5EF4-FFF2-40B4-BE49-F238E27FC236}">
                <a16:creationId xmlns:a16="http://schemas.microsoft.com/office/drawing/2014/main" id="{FF578B05-0B68-4E60-9169-C087ED78EB91}"/>
              </a:ext>
            </a:extLst>
          </p:cNvPr>
          <p:cNvSpPr>
            <a:spLocks noGrp="1"/>
          </p:cNvSpPr>
          <p:nvPr userDrawn="1">
            <p:ph type="ftr" sz="quarter" idx="12"/>
          </p:nvPr>
        </p:nvSpPr>
        <p:spPr/>
        <p:txBody>
          <a:bodyPr/>
          <a:lstStyle/>
          <a:p>
            <a:r>
              <a:rPr lang="en-AU" dirty="0"/>
              <a:t>Department of Transport and Main Roads</a:t>
            </a:r>
          </a:p>
        </p:txBody>
      </p:sp>
      <p:sp>
        <p:nvSpPr>
          <p:cNvPr id="4" name="Slide Number Placeholder 3">
            <a:extLst>
              <a:ext uri="{FF2B5EF4-FFF2-40B4-BE49-F238E27FC236}">
                <a16:creationId xmlns:a16="http://schemas.microsoft.com/office/drawing/2014/main" id="{60B4055C-6883-4A86-B6DF-31ACE330A22A}"/>
              </a:ext>
            </a:extLst>
          </p:cNvPr>
          <p:cNvSpPr>
            <a:spLocks noGrp="1"/>
          </p:cNvSpPr>
          <p:nvPr userDrawn="1">
            <p:ph type="sldNum" sz="quarter" idx="13"/>
          </p:nvPr>
        </p:nvSpPr>
        <p:spPr/>
        <p:txBody>
          <a:bodyPr/>
          <a:lstStyle/>
          <a:p>
            <a:fld id="{FFA018B3-EF4A-437D-AE92-99A9EAA80BB3}" type="slidenum">
              <a:rPr lang="en-AU" smtClean="0"/>
              <a:t>‹#›</a:t>
            </a:fld>
            <a:endParaRPr lang="en-AU" dirty="0"/>
          </a:p>
        </p:txBody>
      </p:sp>
      <p:pic>
        <p:nvPicPr>
          <p:cNvPr id="44" name="Graphic 43">
            <a:extLst>
              <a:ext uri="{FF2B5EF4-FFF2-40B4-BE49-F238E27FC236}">
                <a16:creationId xmlns:a16="http://schemas.microsoft.com/office/drawing/2014/main" id="{2AA9ACAC-F30F-48CA-9897-04497026D563}"/>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7430" y="6088649"/>
            <a:ext cx="270000" cy="216000"/>
          </a:xfrm>
          <a:prstGeom prst="rect">
            <a:avLst/>
          </a:prstGeom>
        </p:spPr>
      </p:pic>
      <p:pic>
        <p:nvPicPr>
          <p:cNvPr id="46" name="Graphic 45">
            <a:extLst>
              <a:ext uri="{FF2B5EF4-FFF2-40B4-BE49-F238E27FC236}">
                <a16:creationId xmlns:a16="http://schemas.microsoft.com/office/drawing/2014/main" id="{D4D87457-ABA3-4DF5-BE66-AA2F9E6D482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31554" y="6088649"/>
            <a:ext cx="302400" cy="216000"/>
          </a:xfrm>
          <a:prstGeom prst="rect">
            <a:avLst/>
          </a:prstGeom>
        </p:spPr>
      </p:pic>
      <p:pic>
        <p:nvPicPr>
          <p:cNvPr id="48" name="Graphic 47">
            <a:extLst>
              <a:ext uri="{FF2B5EF4-FFF2-40B4-BE49-F238E27FC236}">
                <a16:creationId xmlns:a16="http://schemas.microsoft.com/office/drawing/2014/main" id="{FD74E0C7-BAD0-4FA4-92E9-3B1879D1D2B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85133" y="6070649"/>
            <a:ext cx="252000" cy="252000"/>
          </a:xfrm>
          <a:prstGeom prst="rect">
            <a:avLst/>
          </a:prstGeom>
        </p:spPr>
      </p:pic>
      <p:sp>
        <p:nvSpPr>
          <p:cNvPr id="5" name="Text Placeholder 7">
            <a:extLst>
              <a:ext uri="{FF2B5EF4-FFF2-40B4-BE49-F238E27FC236}">
                <a16:creationId xmlns:a16="http://schemas.microsoft.com/office/drawing/2014/main" id="{0B3D6E37-6C7A-71DD-357C-D3CD3F5A19E1}"/>
              </a:ext>
            </a:extLst>
          </p:cNvPr>
          <p:cNvSpPr txBox="1">
            <a:spLocks/>
          </p:cNvSpPr>
          <p:nvPr userDrawn="1"/>
        </p:nvSpPr>
        <p:spPr>
          <a:xfrm>
            <a:off x="191081" y="5948335"/>
            <a:ext cx="1893418" cy="513374"/>
          </a:xfrm>
          <a:prstGeom prst="rect">
            <a:avLst/>
          </a:prstGeom>
          <a:solidFill>
            <a:schemeClr val="bg1"/>
          </a:solid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spc="0" dirty="0">
                <a:solidFill>
                  <a:schemeClr val="tx1"/>
                </a:solidFill>
                <a:latin typeface="+mn-lt"/>
              </a:rPr>
              <a:t>M</a:t>
            </a:r>
            <a:r>
              <a:rPr lang="en-AU" sz="1100" spc="0" dirty="0" err="1">
                <a:solidFill>
                  <a:schemeClr val="tx1"/>
                </a:solidFill>
                <a:latin typeface="+mn-lt"/>
              </a:rPr>
              <a:t>aritimeSafetyQLD</a:t>
            </a:r>
            <a:endParaRPr lang="en-AU" sz="1100" spc="0" dirty="0">
              <a:solidFill>
                <a:schemeClr val="tx1"/>
              </a:solidFill>
              <a:latin typeface="+mn-lt"/>
            </a:endParaRPr>
          </a:p>
        </p:txBody>
      </p:sp>
      <p:pic>
        <p:nvPicPr>
          <p:cNvPr id="10" name="Graphic 9">
            <a:extLst>
              <a:ext uri="{FF2B5EF4-FFF2-40B4-BE49-F238E27FC236}">
                <a16:creationId xmlns:a16="http://schemas.microsoft.com/office/drawing/2014/main" id="{E49BD136-276F-4A17-1745-D55BE509D65D}"/>
              </a:ext>
              <a:ext uri="{C183D7F6-B498-43B3-948B-1728B52AA6E4}">
                <adec:decorative xmlns:adec="http://schemas.microsoft.com/office/drawing/2017/decorative" val="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55772" y="6079021"/>
            <a:ext cx="252000" cy="252000"/>
          </a:xfrm>
          <a:prstGeom prst="rect">
            <a:avLst/>
          </a:prstGeom>
        </p:spPr>
      </p:pic>
      <p:sp>
        <p:nvSpPr>
          <p:cNvPr id="14" name="Text Placeholder 7">
            <a:extLst>
              <a:ext uri="{FF2B5EF4-FFF2-40B4-BE49-F238E27FC236}">
                <a16:creationId xmlns:a16="http://schemas.microsoft.com/office/drawing/2014/main" id="{8472BDE8-A62B-0149-7F56-3D9F84E214D6}"/>
              </a:ext>
            </a:extLst>
          </p:cNvPr>
          <p:cNvSpPr txBox="1">
            <a:spLocks/>
          </p:cNvSpPr>
          <p:nvPr userDrawn="1"/>
        </p:nvSpPr>
        <p:spPr>
          <a:xfrm>
            <a:off x="1967396" y="5931961"/>
            <a:ext cx="1893418" cy="513374"/>
          </a:xfrm>
          <a:prstGeom prst="rect">
            <a:avLst/>
          </a:prstGeom>
          <a:solidFill>
            <a:schemeClr val="bg1"/>
          </a:solid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spc="0" dirty="0">
                <a:solidFill>
                  <a:schemeClr val="tx1"/>
                </a:solidFill>
                <a:latin typeface="+mn-lt"/>
              </a:rPr>
              <a:t>M</a:t>
            </a:r>
            <a:r>
              <a:rPr lang="en-AU" sz="1100" spc="0" dirty="0" err="1">
                <a:solidFill>
                  <a:schemeClr val="tx1"/>
                </a:solidFill>
                <a:latin typeface="+mn-lt"/>
              </a:rPr>
              <a:t>aritimeSafetyQLD</a:t>
            </a:r>
            <a:endParaRPr lang="en-AU" sz="1100" spc="0" dirty="0">
              <a:solidFill>
                <a:schemeClr val="tx1"/>
              </a:solidFill>
              <a:latin typeface="+mn-lt"/>
            </a:endParaRPr>
          </a:p>
        </p:txBody>
      </p:sp>
      <p:pic>
        <p:nvPicPr>
          <p:cNvPr id="15" name="Graphic 14">
            <a:extLst>
              <a:ext uri="{FF2B5EF4-FFF2-40B4-BE49-F238E27FC236}">
                <a16:creationId xmlns:a16="http://schemas.microsoft.com/office/drawing/2014/main" id="{0E1B872F-4A8C-242C-C32D-3CBE9D50E3D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147837" y="6062647"/>
            <a:ext cx="220500" cy="252000"/>
          </a:xfrm>
          <a:prstGeom prst="rect">
            <a:avLst/>
          </a:prstGeom>
        </p:spPr>
      </p:pic>
    </p:spTree>
    <p:extLst>
      <p:ext uri="{BB962C8B-B14F-4D97-AF65-F5344CB8AC3E}">
        <p14:creationId xmlns:p14="http://schemas.microsoft.com/office/powerpoint/2010/main" val="1554155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DCE067-D5C0-42E8-A1B1-01C7D80D4097}"/>
              </a:ext>
            </a:extLst>
          </p:cNvPr>
          <p:cNvSpPr>
            <a:spLocks noGrp="1"/>
          </p:cNvSpPr>
          <p:nvPr>
            <p:ph type="title" hasCustomPrompt="1"/>
          </p:nvPr>
        </p:nvSpPr>
        <p:spPr>
          <a:xfrm>
            <a:off x="334963" y="2675781"/>
            <a:ext cx="5256979" cy="1582311"/>
          </a:xfrm>
          <a:solidFill>
            <a:schemeClr val="bg1"/>
          </a:solidFill>
        </p:spPr>
        <p:txBody>
          <a:bodyPr wrap="square" lIns="180000" tIns="180000" rIns="180000" bIns="180000">
            <a:spAutoFit/>
          </a:bodyPr>
          <a:lstStyle>
            <a:lvl1pPr>
              <a:defRPr/>
            </a:lvl1pPr>
          </a:lstStyle>
          <a:p>
            <a:r>
              <a:rPr lang="en-US" dirty="0"/>
              <a:t>Thank you</a:t>
            </a:r>
            <a:br>
              <a:rPr lang="en-US" dirty="0"/>
            </a:br>
            <a:r>
              <a:rPr lang="en-US" dirty="0"/>
              <a:t>and stay connected</a:t>
            </a:r>
            <a:endParaRPr lang="en-AU" dirty="0"/>
          </a:p>
        </p:txBody>
      </p:sp>
      <p:sp>
        <p:nvSpPr>
          <p:cNvPr id="17" name="Content Placeholder 3">
            <a:extLst>
              <a:ext uri="{FF2B5EF4-FFF2-40B4-BE49-F238E27FC236}">
                <a16:creationId xmlns:a16="http://schemas.microsoft.com/office/drawing/2014/main" id="{3288B28B-4311-4C86-BC22-2B69942EF69B}"/>
              </a:ext>
            </a:extLst>
          </p:cNvPr>
          <p:cNvSpPr>
            <a:spLocks noGrp="1"/>
          </p:cNvSpPr>
          <p:nvPr>
            <p:ph sz="quarter" idx="14" hasCustomPrompt="1"/>
          </p:nvPr>
        </p:nvSpPr>
        <p:spPr>
          <a:xfrm>
            <a:off x="345951" y="4175416"/>
            <a:ext cx="5256979" cy="849033"/>
          </a:xfrm>
        </p:spPr>
        <p:txBody>
          <a:bodyPr lIns="180000" tIns="180000" rIns="180000" bIns="180000"/>
          <a:lstStyle>
            <a:lvl1pPr>
              <a:defRPr>
                <a:solidFill>
                  <a:schemeClr val="bg2"/>
                </a:solidFill>
              </a:defRPr>
            </a:lvl1pPr>
          </a:lstStyle>
          <a:p>
            <a:r>
              <a:rPr lang="en-US" dirty="0"/>
              <a:t>www.msq.qld.gov.au</a:t>
            </a:r>
          </a:p>
        </p:txBody>
      </p:sp>
      <p:sp>
        <p:nvSpPr>
          <p:cNvPr id="2" name="Date Placeholder 1">
            <a:extLst>
              <a:ext uri="{FF2B5EF4-FFF2-40B4-BE49-F238E27FC236}">
                <a16:creationId xmlns:a16="http://schemas.microsoft.com/office/drawing/2014/main" id="{3B452841-1A3B-46F6-AA1E-F1704220A3D4}"/>
              </a:ext>
            </a:extLst>
          </p:cNvPr>
          <p:cNvSpPr>
            <a:spLocks noGrp="1"/>
          </p:cNvSpPr>
          <p:nvPr userDrawn="1">
            <p:ph type="dt" sz="half" idx="11"/>
          </p:nvPr>
        </p:nvSpPr>
        <p:spPr>
          <a:xfrm>
            <a:off x="838200" y="7106303"/>
            <a:ext cx="2743200" cy="365125"/>
          </a:xfrm>
        </p:spPr>
        <p:txBody>
          <a:bodyPr/>
          <a:lstStyle/>
          <a:p>
            <a:r>
              <a:rPr lang="en-US" dirty="0"/>
              <a:t>XX Month 202X</a:t>
            </a:r>
            <a:endParaRPr lang="en-AU" dirty="0"/>
          </a:p>
        </p:txBody>
      </p:sp>
      <p:sp>
        <p:nvSpPr>
          <p:cNvPr id="3" name="Footer Placeholder 2">
            <a:extLst>
              <a:ext uri="{FF2B5EF4-FFF2-40B4-BE49-F238E27FC236}">
                <a16:creationId xmlns:a16="http://schemas.microsoft.com/office/drawing/2014/main" id="{E35392BB-C880-4DFD-9412-4E805AFF158D}"/>
              </a:ext>
            </a:extLst>
          </p:cNvPr>
          <p:cNvSpPr>
            <a:spLocks noGrp="1"/>
          </p:cNvSpPr>
          <p:nvPr userDrawn="1">
            <p:ph type="ftr" sz="quarter" idx="12"/>
          </p:nvPr>
        </p:nvSpPr>
        <p:spPr>
          <a:noFill/>
        </p:spPr>
        <p:txBody>
          <a:bodyPr/>
          <a:lstStyle/>
          <a:p>
            <a:r>
              <a:rPr lang="en-AU" dirty="0"/>
              <a:t>Department of Transport and Main Roads</a:t>
            </a:r>
          </a:p>
        </p:txBody>
      </p:sp>
      <p:sp>
        <p:nvSpPr>
          <p:cNvPr id="4" name="Slide Number Placeholder 3">
            <a:extLst>
              <a:ext uri="{FF2B5EF4-FFF2-40B4-BE49-F238E27FC236}">
                <a16:creationId xmlns:a16="http://schemas.microsoft.com/office/drawing/2014/main" id="{E8E454FE-8999-4618-B84A-27F27C62F9D5}"/>
              </a:ext>
            </a:extLst>
          </p:cNvPr>
          <p:cNvSpPr>
            <a:spLocks noGrp="1"/>
          </p:cNvSpPr>
          <p:nvPr userDrawn="1">
            <p:ph type="sldNum" sz="quarter" idx="13"/>
          </p:nvPr>
        </p:nvSpPr>
        <p:spPr/>
        <p:txBody>
          <a:bodyPr/>
          <a:lstStyle/>
          <a:p>
            <a:fld id="{FFA018B3-EF4A-437D-AE92-99A9EAA80BB3}" type="slidenum">
              <a:rPr lang="en-AU" smtClean="0"/>
              <a:t>‹#›</a:t>
            </a:fld>
            <a:endParaRPr lang="en-AU" dirty="0"/>
          </a:p>
        </p:txBody>
      </p:sp>
      <p:sp>
        <p:nvSpPr>
          <p:cNvPr id="6" name="Text Placeholder 7">
            <a:extLst>
              <a:ext uri="{FF2B5EF4-FFF2-40B4-BE49-F238E27FC236}">
                <a16:creationId xmlns:a16="http://schemas.microsoft.com/office/drawing/2014/main" id="{BCCD4D84-3CAF-B15C-2324-C0AA45C82AAF}"/>
              </a:ext>
            </a:extLst>
          </p:cNvPr>
          <p:cNvSpPr txBox="1">
            <a:spLocks/>
          </p:cNvSpPr>
          <p:nvPr userDrawn="1"/>
        </p:nvSpPr>
        <p:spPr>
          <a:xfrm>
            <a:off x="3791744" y="5939962"/>
            <a:ext cx="1403626" cy="513374"/>
          </a:xfrm>
          <a:prstGeom prst="rect">
            <a:avLst/>
          </a:prstGeom>
          <a:no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spc="0" dirty="0">
                <a:solidFill>
                  <a:schemeClr val="bg1"/>
                </a:solidFill>
              </a:rPr>
              <a:t>@TMRQld</a:t>
            </a:r>
          </a:p>
        </p:txBody>
      </p:sp>
      <p:sp>
        <p:nvSpPr>
          <p:cNvPr id="7" name="Text Placeholder 7">
            <a:extLst>
              <a:ext uri="{FF2B5EF4-FFF2-40B4-BE49-F238E27FC236}">
                <a16:creationId xmlns:a16="http://schemas.microsoft.com/office/drawing/2014/main" id="{CBAD3416-62EF-41AE-382E-80D4981C23B1}"/>
              </a:ext>
            </a:extLst>
          </p:cNvPr>
          <p:cNvSpPr txBox="1">
            <a:spLocks/>
          </p:cNvSpPr>
          <p:nvPr userDrawn="1"/>
        </p:nvSpPr>
        <p:spPr>
          <a:xfrm>
            <a:off x="5195370" y="5939962"/>
            <a:ext cx="1215571" cy="513374"/>
          </a:xfrm>
          <a:prstGeom prst="rect">
            <a:avLst/>
          </a:prstGeom>
          <a:no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spc="0" dirty="0">
                <a:solidFill>
                  <a:schemeClr val="bg1"/>
                </a:solidFill>
              </a:rPr>
              <a:t>TMRQld</a:t>
            </a:r>
          </a:p>
        </p:txBody>
      </p:sp>
      <p:sp>
        <p:nvSpPr>
          <p:cNvPr id="8" name="Text Placeholder 7">
            <a:extLst>
              <a:ext uri="{FF2B5EF4-FFF2-40B4-BE49-F238E27FC236}">
                <a16:creationId xmlns:a16="http://schemas.microsoft.com/office/drawing/2014/main" id="{0B465DB0-CF27-576C-0DBE-4AFDFB7672B6}"/>
              </a:ext>
            </a:extLst>
          </p:cNvPr>
          <p:cNvSpPr txBox="1">
            <a:spLocks/>
          </p:cNvSpPr>
          <p:nvPr userDrawn="1"/>
        </p:nvSpPr>
        <p:spPr>
          <a:xfrm>
            <a:off x="6410941" y="5939962"/>
            <a:ext cx="3277924" cy="513374"/>
          </a:xfrm>
          <a:prstGeom prst="rect">
            <a:avLst/>
          </a:prstGeom>
          <a:no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spc="0" dirty="0">
                <a:solidFill>
                  <a:schemeClr val="bg1"/>
                </a:solidFill>
              </a:rPr>
              <a:t>Department of Transport and Main Roads</a:t>
            </a:r>
          </a:p>
        </p:txBody>
      </p:sp>
      <p:pic>
        <p:nvPicPr>
          <p:cNvPr id="9" name="Graphic 8">
            <a:extLst>
              <a:ext uri="{FF2B5EF4-FFF2-40B4-BE49-F238E27FC236}">
                <a16:creationId xmlns:a16="http://schemas.microsoft.com/office/drawing/2014/main" id="{913EEA50-20BC-5370-F88B-3F3F29AE8265}"/>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37430" y="6088649"/>
            <a:ext cx="270000" cy="216000"/>
          </a:xfrm>
          <a:prstGeom prst="rect">
            <a:avLst/>
          </a:prstGeom>
        </p:spPr>
      </p:pic>
      <p:pic>
        <p:nvPicPr>
          <p:cNvPr id="10" name="Graphic 9">
            <a:extLst>
              <a:ext uri="{FF2B5EF4-FFF2-40B4-BE49-F238E27FC236}">
                <a16:creationId xmlns:a16="http://schemas.microsoft.com/office/drawing/2014/main" id="{FCFB5D82-71CC-B076-8B98-34C922BD7238}"/>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31554" y="6088649"/>
            <a:ext cx="302400" cy="216000"/>
          </a:xfrm>
          <a:prstGeom prst="rect">
            <a:avLst/>
          </a:prstGeom>
        </p:spPr>
      </p:pic>
      <p:pic>
        <p:nvPicPr>
          <p:cNvPr id="11" name="Graphic 10">
            <a:extLst>
              <a:ext uri="{FF2B5EF4-FFF2-40B4-BE49-F238E27FC236}">
                <a16:creationId xmlns:a16="http://schemas.microsoft.com/office/drawing/2014/main" id="{30002CA2-2A1D-B83F-347D-D549BD048B1C}"/>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585133" y="6070649"/>
            <a:ext cx="252000" cy="252000"/>
          </a:xfrm>
          <a:prstGeom prst="rect">
            <a:avLst/>
          </a:prstGeom>
        </p:spPr>
      </p:pic>
      <p:sp>
        <p:nvSpPr>
          <p:cNvPr id="12" name="Text Placeholder 7">
            <a:extLst>
              <a:ext uri="{FF2B5EF4-FFF2-40B4-BE49-F238E27FC236}">
                <a16:creationId xmlns:a16="http://schemas.microsoft.com/office/drawing/2014/main" id="{EB6D55CB-C3CE-A199-1CDD-947F4464FADA}"/>
              </a:ext>
            </a:extLst>
          </p:cNvPr>
          <p:cNvSpPr txBox="1">
            <a:spLocks/>
          </p:cNvSpPr>
          <p:nvPr userDrawn="1"/>
        </p:nvSpPr>
        <p:spPr>
          <a:xfrm>
            <a:off x="191081" y="5948335"/>
            <a:ext cx="1893418" cy="513374"/>
          </a:xfrm>
          <a:prstGeom prst="rect">
            <a:avLst/>
          </a:prstGeom>
          <a:no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spc="0" dirty="0">
                <a:solidFill>
                  <a:schemeClr val="bg1"/>
                </a:solidFill>
                <a:latin typeface="+mn-lt"/>
              </a:rPr>
              <a:t>M</a:t>
            </a:r>
            <a:r>
              <a:rPr lang="en-AU" sz="1100" spc="0" dirty="0" err="1">
                <a:solidFill>
                  <a:schemeClr val="bg1"/>
                </a:solidFill>
                <a:latin typeface="+mn-lt"/>
              </a:rPr>
              <a:t>aritimeSafetyQLD</a:t>
            </a:r>
            <a:endParaRPr lang="en-AU" sz="1100" spc="0" dirty="0">
              <a:solidFill>
                <a:schemeClr val="bg1"/>
              </a:solidFill>
              <a:latin typeface="+mn-lt"/>
            </a:endParaRPr>
          </a:p>
        </p:txBody>
      </p:sp>
      <p:pic>
        <p:nvPicPr>
          <p:cNvPr id="13" name="Graphic 12">
            <a:extLst>
              <a:ext uri="{FF2B5EF4-FFF2-40B4-BE49-F238E27FC236}">
                <a16:creationId xmlns:a16="http://schemas.microsoft.com/office/drawing/2014/main" id="{DE8EBDBD-6D2D-09C3-2018-1294AF6E1E94}"/>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55772" y="6079021"/>
            <a:ext cx="252000" cy="252000"/>
          </a:xfrm>
          <a:prstGeom prst="rect">
            <a:avLst/>
          </a:prstGeom>
        </p:spPr>
      </p:pic>
      <p:sp>
        <p:nvSpPr>
          <p:cNvPr id="14" name="Text Placeholder 7">
            <a:extLst>
              <a:ext uri="{FF2B5EF4-FFF2-40B4-BE49-F238E27FC236}">
                <a16:creationId xmlns:a16="http://schemas.microsoft.com/office/drawing/2014/main" id="{EFF4CEFE-445D-CA15-123A-F7056EF95AB2}"/>
              </a:ext>
            </a:extLst>
          </p:cNvPr>
          <p:cNvSpPr txBox="1">
            <a:spLocks/>
          </p:cNvSpPr>
          <p:nvPr userDrawn="1"/>
        </p:nvSpPr>
        <p:spPr>
          <a:xfrm>
            <a:off x="1967396" y="5949280"/>
            <a:ext cx="1893418" cy="513374"/>
          </a:xfrm>
          <a:prstGeom prst="rect">
            <a:avLst/>
          </a:prstGeom>
          <a:no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spc="0" dirty="0">
                <a:solidFill>
                  <a:schemeClr val="bg1"/>
                </a:solidFill>
                <a:latin typeface="+mn-lt"/>
              </a:rPr>
              <a:t>M</a:t>
            </a:r>
            <a:r>
              <a:rPr lang="en-AU" sz="1100" spc="0" dirty="0" err="1">
                <a:solidFill>
                  <a:schemeClr val="bg1"/>
                </a:solidFill>
                <a:latin typeface="+mn-lt"/>
              </a:rPr>
              <a:t>aritimeSafetyQLD</a:t>
            </a:r>
            <a:endParaRPr lang="en-AU" sz="1100" spc="0" dirty="0">
              <a:solidFill>
                <a:schemeClr val="bg1"/>
              </a:solidFill>
              <a:latin typeface="+mn-lt"/>
            </a:endParaRPr>
          </a:p>
        </p:txBody>
      </p:sp>
      <p:pic>
        <p:nvPicPr>
          <p:cNvPr id="15" name="Graphic 14">
            <a:extLst>
              <a:ext uri="{FF2B5EF4-FFF2-40B4-BE49-F238E27FC236}">
                <a16:creationId xmlns:a16="http://schemas.microsoft.com/office/drawing/2014/main" id="{0E455C73-9CBB-9D1A-4A4F-7C819B9AEF3D}"/>
              </a:ext>
              <a:ext uri="{C183D7F6-B498-43B3-948B-1728B52AA6E4}">
                <adec:decorative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147837" y="6062647"/>
            <a:ext cx="220500" cy="252000"/>
          </a:xfrm>
          <a:prstGeom prst="rect">
            <a:avLst/>
          </a:prstGeom>
        </p:spPr>
      </p:pic>
    </p:spTree>
    <p:extLst>
      <p:ext uri="{BB962C8B-B14F-4D97-AF65-F5344CB8AC3E}">
        <p14:creationId xmlns:p14="http://schemas.microsoft.com/office/powerpoint/2010/main" val="4181009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Page - Sacred Seas 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0F0E936-F5D7-47E5-A561-43CD89193856}"/>
              </a:ext>
            </a:extLst>
          </p:cNvPr>
          <p:cNvSpPr>
            <a:spLocks noGrp="1"/>
          </p:cNvSpPr>
          <p:nvPr>
            <p:ph type="dt" sz="half" idx="19"/>
          </p:nvPr>
        </p:nvSpPr>
        <p:spPr/>
        <p:txBody>
          <a:bodyPr/>
          <a:lstStyle/>
          <a:p>
            <a:r>
              <a:rPr lang="en-US" dirty="0"/>
              <a:t>XX Month 202X</a:t>
            </a:r>
            <a:endParaRPr lang="en-AU" dirty="0"/>
          </a:p>
        </p:txBody>
      </p:sp>
      <p:sp>
        <p:nvSpPr>
          <p:cNvPr id="7" name="Slide Number Placeholder 6">
            <a:extLst>
              <a:ext uri="{FF2B5EF4-FFF2-40B4-BE49-F238E27FC236}">
                <a16:creationId xmlns:a16="http://schemas.microsoft.com/office/drawing/2014/main" id="{85A39985-60B4-425E-8979-986922FAB354}"/>
              </a:ext>
            </a:extLst>
          </p:cNvPr>
          <p:cNvSpPr>
            <a:spLocks noGrp="1"/>
          </p:cNvSpPr>
          <p:nvPr>
            <p:ph type="sldNum" sz="quarter" idx="21"/>
          </p:nvPr>
        </p:nvSpPr>
        <p:spPr/>
        <p:txBody>
          <a:bodyPr/>
          <a:lstStyle/>
          <a:p>
            <a:fld id="{689826F8-C2B9-449E-B5D6-8B58526549D7}" type="slidenum">
              <a:rPr lang="en-AU" smtClean="0"/>
              <a:t>‹#›</a:t>
            </a:fld>
            <a:endParaRPr lang="en-AU" dirty="0"/>
          </a:p>
        </p:txBody>
      </p:sp>
      <p:sp>
        <p:nvSpPr>
          <p:cNvPr id="8" name="Title 23">
            <a:extLst>
              <a:ext uri="{FF2B5EF4-FFF2-40B4-BE49-F238E27FC236}">
                <a16:creationId xmlns:a16="http://schemas.microsoft.com/office/drawing/2014/main" id="{8122F90A-0548-B740-7A4D-17E71601C883}"/>
              </a:ext>
            </a:extLst>
          </p:cNvPr>
          <p:cNvSpPr>
            <a:spLocks noGrp="1"/>
          </p:cNvSpPr>
          <p:nvPr>
            <p:ph type="title"/>
          </p:nvPr>
        </p:nvSpPr>
        <p:spPr>
          <a:xfrm>
            <a:off x="365588" y="2830222"/>
            <a:ext cx="6738524" cy="1028313"/>
          </a:xfrm>
          <a:solidFill>
            <a:schemeClr val="tx2"/>
          </a:solidFill>
        </p:spPr>
        <p:txBody>
          <a:bodyPr/>
          <a:lstStyle>
            <a:lvl1pPr>
              <a:defRPr/>
            </a:lvl1pPr>
          </a:lstStyle>
          <a:p>
            <a:r>
              <a:rPr lang="en-US" dirty="0"/>
              <a:t>Click to edit Master title</a:t>
            </a:r>
            <a:endParaRPr lang="en-AU" dirty="0"/>
          </a:p>
        </p:txBody>
      </p:sp>
      <p:sp>
        <p:nvSpPr>
          <p:cNvPr id="9" name="Text Placeholder 21">
            <a:extLst>
              <a:ext uri="{FF2B5EF4-FFF2-40B4-BE49-F238E27FC236}">
                <a16:creationId xmlns:a16="http://schemas.microsoft.com/office/drawing/2014/main" id="{B873B3B3-BAFA-1D0E-21CB-B955A1975DAB}"/>
              </a:ext>
            </a:extLst>
          </p:cNvPr>
          <p:cNvSpPr>
            <a:spLocks noGrp="1"/>
          </p:cNvSpPr>
          <p:nvPr>
            <p:ph type="body" sz="quarter" idx="13"/>
          </p:nvPr>
        </p:nvSpPr>
        <p:spPr>
          <a:xfrm>
            <a:off x="365588" y="3861048"/>
            <a:ext cx="6738524" cy="849033"/>
          </a:xfrm>
        </p:spPr>
        <p:txBody>
          <a:bodyPr/>
          <a:lstStyle/>
          <a:p>
            <a:pPr lvl="0"/>
            <a:r>
              <a:rPr lang="en-US" dirty="0"/>
              <a:t>Click to edit Master text</a:t>
            </a:r>
            <a:endParaRPr lang="en-AU" dirty="0"/>
          </a:p>
        </p:txBody>
      </p:sp>
    </p:spTree>
    <p:extLst>
      <p:ext uri="{BB962C8B-B14F-4D97-AF65-F5344CB8AC3E}">
        <p14:creationId xmlns:p14="http://schemas.microsoft.com/office/powerpoint/2010/main" val="4531226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E2EF6-8375-9923-9F99-5836196D64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289" y="0"/>
            <a:ext cx="12191997" cy="6857998"/>
          </a:xfrm>
          <a:prstGeom prst="rect">
            <a:avLst/>
          </a:prstGeom>
        </p:spPr>
      </p:pic>
      <p:sp>
        <p:nvSpPr>
          <p:cNvPr id="5" name="Date Placeholder 4">
            <a:extLst>
              <a:ext uri="{FF2B5EF4-FFF2-40B4-BE49-F238E27FC236}">
                <a16:creationId xmlns:a16="http://schemas.microsoft.com/office/drawing/2014/main" id="{B0F0E936-F5D7-47E5-A561-43CD89193856}"/>
              </a:ext>
            </a:extLst>
          </p:cNvPr>
          <p:cNvSpPr>
            <a:spLocks noGrp="1"/>
          </p:cNvSpPr>
          <p:nvPr>
            <p:ph type="dt" sz="half" idx="19"/>
          </p:nvPr>
        </p:nvSpPr>
        <p:spPr/>
        <p:txBody>
          <a:bodyPr/>
          <a:lstStyle/>
          <a:p>
            <a:r>
              <a:rPr lang="en-US" dirty="0"/>
              <a:t>XX Month 202X</a:t>
            </a:r>
            <a:endParaRPr lang="en-AU" dirty="0"/>
          </a:p>
        </p:txBody>
      </p:sp>
      <p:sp>
        <p:nvSpPr>
          <p:cNvPr id="7" name="Slide Number Placeholder 6">
            <a:extLst>
              <a:ext uri="{FF2B5EF4-FFF2-40B4-BE49-F238E27FC236}">
                <a16:creationId xmlns:a16="http://schemas.microsoft.com/office/drawing/2014/main" id="{85A39985-60B4-425E-8979-986922FAB354}"/>
              </a:ext>
            </a:extLst>
          </p:cNvPr>
          <p:cNvSpPr>
            <a:spLocks noGrp="1"/>
          </p:cNvSpPr>
          <p:nvPr>
            <p:ph type="sldNum" sz="quarter" idx="21"/>
          </p:nvPr>
        </p:nvSpPr>
        <p:spPr/>
        <p:txBody>
          <a:bodyPr/>
          <a:lstStyle/>
          <a:p>
            <a:fld id="{689826F8-C2B9-449E-B5D6-8B58526549D7}" type="slidenum">
              <a:rPr lang="en-AU" smtClean="0"/>
              <a:t>‹#›</a:t>
            </a:fld>
            <a:endParaRPr lang="en-AU" dirty="0"/>
          </a:p>
        </p:txBody>
      </p:sp>
      <p:sp>
        <p:nvSpPr>
          <p:cNvPr id="24" name="Title 23">
            <a:extLst>
              <a:ext uri="{FF2B5EF4-FFF2-40B4-BE49-F238E27FC236}">
                <a16:creationId xmlns:a16="http://schemas.microsoft.com/office/drawing/2014/main" id="{F52E8F4B-9773-4366-915E-512F4AD295F2}"/>
              </a:ext>
            </a:extLst>
          </p:cNvPr>
          <p:cNvSpPr>
            <a:spLocks noGrp="1"/>
          </p:cNvSpPr>
          <p:nvPr>
            <p:ph type="title"/>
          </p:nvPr>
        </p:nvSpPr>
        <p:spPr>
          <a:noFill/>
        </p:spPr>
        <p:txBody>
          <a:bodyPr/>
          <a:lstStyle>
            <a:lvl1pPr>
              <a:defRPr>
                <a:solidFill>
                  <a:schemeClr val="bg1"/>
                </a:solidFill>
              </a:defRPr>
            </a:lvl1pPr>
          </a:lstStyle>
          <a:p>
            <a:r>
              <a:rPr lang="en-US" dirty="0"/>
              <a:t>Click to edit Master title</a:t>
            </a:r>
            <a:endParaRPr lang="en-AU" dirty="0"/>
          </a:p>
        </p:txBody>
      </p:sp>
      <p:sp>
        <p:nvSpPr>
          <p:cNvPr id="22" name="Text Placeholder 21">
            <a:extLst>
              <a:ext uri="{FF2B5EF4-FFF2-40B4-BE49-F238E27FC236}">
                <a16:creationId xmlns:a16="http://schemas.microsoft.com/office/drawing/2014/main" id="{66559CBC-4642-417E-BFC5-87DD118990AC}"/>
              </a:ext>
            </a:extLst>
          </p:cNvPr>
          <p:cNvSpPr>
            <a:spLocks noGrp="1"/>
          </p:cNvSpPr>
          <p:nvPr>
            <p:ph type="body" sz="quarter" idx="13"/>
          </p:nvPr>
        </p:nvSpPr>
        <p:spPr>
          <a:xfrm>
            <a:off x="365588" y="3861048"/>
            <a:ext cx="6738524" cy="849033"/>
          </a:xfrm>
          <a:noFill/>
        </p:spPr>
        <p:txBody>
          <a:bodyPr/>
          <a:lstStyle>
            <a:lvl1pPr>
              <a:defRPr>
                <a:solidFill>
                  <a:schemeClr val="bg1"/>
                </a:solidFill>
              </a:defRPr>
            </a:lvl1pPr>
          </a:lstStyle>
          <a:p>
            <a:pPr lvl="0"/>
            <a:r>
              <a:rPr lang="en-US" dirty="0"/>
              <a:t>Click to edit Master text</a:t>
            </a:r>
            <a:endParaRPr lang="en-AU" dirty="0"/>
          </a:p>
        </p:txBody>
      </p:sp>
    </p:spTree>
    <p:extLst>
      <p:ext uri="{BB962C8B-B14F-4D97-AF65-F5344CB8AC3E}">
        <p14:creationId xmlns:p14="http://schemas.microsoft.com/office/powerpoint/2010/main" val="28836129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F52E8F4B-9773-4366-915E-512F4AD295F2}"/>
              </a:ext>
            </a:extLst>
          </p:cNvPr>
          <p:cNvSpPr>
            <a:spLocks noGrp="1"/>
          </p:cNvSpPr>
          <p:nvPr>
            <p:ph type="title"/>
          </p:nvPr>
        </p:nvSpPr>
        <p:spPr>
          <a:noFill/>
        </p:spPr>
        <p:txBody>
          <a:bodyPr/>
          <a:lstStyle>
            <a:lvl1pPr>
              <a:defRPr>
                <a:solidFill>
                  <a:schemeClr val="bg1"/>
                </a:solidFill>
              </a:defRPr>
            </a:lvl1pPr>
          </a:lstStyle>
          <a:p>
            <a:r>
              <a:rPr lang="en-US" dirty="0"/>
              <a:t>Click to edit Master title</a:t>
            </a:r>
            <a:endParaRPr lang="en-AU" dirty="0"/>
          </a:p>
        </p:txBody>
      </p:sp>
      <p:sp>
        <p:nvSpPr>
          <p:cNvPr id="22" name="Text Placeholder 21">
            <a:extLst>
              <a:ext uri="{FF2B5EF4-FFF2-40B4-BE49-F238E27FC236}">
                <a16:creationId xmlns:a16="http://schemas.microsoft.com/office/drawing/2014/main" id="{66559CBC-4642-417E-BFC5-87DD118990AC}"/>
              </a:ext>
            </a:extLst>
          </p:cNvPr>
          <p:cNvSpPr>
            <a:spLocks noGrp="1"/>
          </p:cNvSpPr>
          <p:nvPr>
            <p:ph type="body" sz="quarter" idx="13"/>
          </p:nvPr>
        </p:nvSpPr>
        <p:spPr>
          <a:xfrm>
            <a:off x="365588" y="3861048"/>
            <a:ext cx="6738524" cy="849033"/>
          </a:xfrm>
          <a:noFill/>
        </p:spPr>
        <p:txBody>
          <a:bodyPr/>
          <a:lstStyle>
            <a:lvl1pPr>
              <a:defRPr>
                <a:solidFill>
                  <a:schemeClr val="bg2"/>
                </a:solidFill>
              </a:defRPr>
            </a:lvl1pPr>
          </a:lstStyle>
          <a:p>
            <a:pPr lvl="0"/>
            <a:r>
              <a:rPr lang="en-US" dirty="0"/>
              <a:t>Click to edit Master text</a:t>
            </a:r>
            <a:endParaRPr lang="en-AU" dirty="0"/>
          </a:p>
        </p:txBody>
      </p:sp>
      <p:sp>
        <p:nvSpPr>
          <p:cNvPr id="5" name="Date Placeholder 4">
            <a:extLst>
              <a:ext uri="{FF2B5EF4-FFF2-40B4-BE49-F238E27FC236}">
                <a16:creationId xmlns:a16="http://schemas.microsoft.com/office/drawing/2014/main" id="{B0F0E936-F5D7-47E5-A561-43CD89193856}"/>
              </a:ext>
            </a:extLst>
          </p:cNvPr>
          <p:cNvSpPr>
            <a:spLocks noGrp="1"/>
          </p:cNvSpPr>
          <p:nvPr>
            <p:ph type="dt" sz="half" idx="19"/>
          </p:nvPr>
        </p:nvSpPr>
        <p:spPr/>
        <p:txBody>
          <a:bodyPr/>
          <a:lstStyle/>
          <a:p>
            <a:r>
              <a:rPr lang="en-US" dirty="0"/>
              <a:t>XX Month 202X</a:t>
            </a:r>
            <a:endParaRPr lang="en-AU" dirty="0"/>
          </a:p>
        </p:txBody>
      </p:sp>
      <p:sp>
        <p:nvSpPr>
          <p:cNvPr id="6" name="Footer Placeholder 5">
            <a:extLst>
              <a:ext uri="{FF2B5EF4-FFF2-40B4-BE49-F238E27FC236}">
                <a16:creationId xmlns:a16="http://schemas.microsoft.com/office/drawing/2014/main" id="{0FDA503B-3FE8-4EBC-B4EE-13192C55D08A}"/>
              </a:ext>
            </a:extLst>
          </p:cNvPr>
          <p:cNvSpPr>
            <a:spLocks noGrp="1"/>
          </p:cNvSpPr>
          <p:nvPr>
            <p:ph type="ftr" sz="quarter" idx="20"/>
          </p:nvPr>
        </p:nvSpPr>
        <p:spPr>
          <a:xfrm>
            <a:off x="4186072" y="7074696"/>
            <a:ext cx="3791744" cy="365125"/>
          </a:xfrm>
          <a:prstGeom prst="rect">
            <a:avLst/>
          </a:prstGeom>
          <a:noFill/>
        </p:spPr>
        <p:txBody>
          <a:bodyPr/>
          <a:lstStyle/>
          <a:p>
            <a:r>
              <a:rPr lang="en-AU" dirty="0"/>
              <a:t>Department of Transport and Main Roads</a:t>
            </a:r>
          </a:p>
        </p:txBody>
      </p:sp>
      <p:sp>
        <p:nvSpPr>
          <p:cNvPr id="7" name="Slide Number Placeholder 6">
            <a:extLst>
              <a:ext uri="{FF2B5EF4-FFF2-40B4-BE49-F238E27FC236}">
                <a16:creationId xmlns:a16="http://schemas.microsoft.com/office/drawing/2014/main" id="{85A39985-60B4-425E-8979-986922FAB354}"/>
              </a:ext>
            </a:extLst>
          </p:cNvPr>
          <p:cNvSpPr>
            <a:spLocks noGrp="1"/>
          </p:cNvSpPr>
          <p:nvPr>
            <p:ph type="sldNum" sz="quarter" idx="21"/>
          </p:nvPr>
        </p:nvSpPr>
        <p:spPr/>
        <p:txBody>
          <a:bodyPr/>
          <a:lstStyle/>
          <a:p>
            <a:fld id="{689826F8-C2B9-449E-B5D6-8B58526549D7}" type="slidenum">
              <a:rPr lang="en-AU" smtClean="0"/>
              <a:t>‹#›</a:t>
            </a:fld>
            <a:endParaRPr lang="en-AU" dirty="0"/>
          </a:p>
        </p:txBody>
      </p:sp>
    </p:spTree>
    <p:extLst>
      <p:ext uri="{BB962C8B-B14F-4D97-AF65-F5344CB8AC3E}">
        <p14:creationId xmlns:p14="http://schemas.microsoft.com/office/powerpoint/2010/main" val="3674525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51D25AE-F377-4248-997A-9E311F037F49}"/>
              </a:ext>
            </a:extLst>
          </p:cNvPr>
          <p:cNvSpPr>
            <a:spLocks noGrp="1"/>
          </p:cNvSpPr>
          <p:nvPr>
            <p:ph type="sldNum" sz="quarter" idx="21"/>
          </p:nvPr>
        </p:nvSpPr>
        <p:spPr/>
        <p:txBody>
          <a:bodyPr/>
          <a:lstStyle/>
          <a:p>
            <a:fld id="{689826F8-C2B9-449E-B5D6-8B58526549D7}" type="slidenum">
              <a:rPr lang="en-AU" smtClean="0"/>
              <a:t>‹#›</a:t>
            </a:fld>
            <a:endParaRPr lang="en-AU" dirty="0"/>
          </a:p>
        </p:txBody>
      </p:sp>
    </p:spTree>
    <p:extLst>
      <p:ext uri="{BB962C8B-B14F-4D97-AF65-F5344CB8AC3E}">
        <p14:creationId xmlns:p14="http://schemas.microsoft.com/office/powerpoint/2010/main" val="1368803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acred Seas_Divider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45AA08-FA11-439E-BAA9-A0E72EF8364C}"/>
              </a:ext>
            </a:extLst>
          </p:cNvPr>
          <p:cNvSpPr>
            <a:spLocks noGrp="1"/>
          </p:cNvSpPr>
          <p:nvPr>
            <p:ph type="title" hasCustomPrompt="1"/>
          </p:nvPr>
        </p:nvSpPr>
        <p:spPr>
          <a:xfrm>
            <a:off x="6096000" y="3610944"/>
            <a:ext cx="6096000" cy="955610"/>
          </a:xfrm>
          <a:prstGeom prst="rect">
            <a:avLst/>
          </a:prstGeom>
          <a:noFill/>
        </p:spPr>
        <p:txBody>
          <a:bodyPr wrap="square" lIns="180000" tIns="180000" rIns="540000" bIns="108000" anchor="b">
            <a:spAutoFit/>
          </a:bodyPr>
          <a:lstStyle>
            <a:lvl1pPr algn="r">
              <a:defRPr sz="4800">
                <a:solidFill>
                  <a:schemeClr val="bg1"/>
                </a:solidFill>
              </a:defRPr>
            </a:lvl1pPr>
          </a:lstStyle>
          <a:p>
            <a:r>
              <a:rPr lang="en-US" dirty="0"/>
              <a:t>Click to edit the title</a:t>
            </a:r>
          </a:p>
        </p:txBody>
      </p:sp>
      <p:sp>
        <p:nvSpPr>
          <p:cNvPr id="9" name="Text Placeholder 12">
            <a:extLst>
              <a:ext uri="{FF2B5EF4-FFF2-40B4-BE49-F238E27FC236}">
                <a16:creationId xmlns:a16="http://schemas.microsoft.com/office/drawing/2014/main" id="{15FDA507-AD40-4091-9CAB-BC9513B9A08F}"/>
              </a:ext>
            </a:extLst>
          </p:cNvPr>
          <p:cNvSpPr>
            <a:spLocks noGrp="1"/>
          </p:cNvSpPr>
          <p:nvPr>
            <p:ph type="body" sz="quarter" idx="14" hasCustomPrompt="1"/>
          </p:nvPr>
        </p:nvSpPr>
        <p:spPr>
          <a:xfrm>
            <a:off x="7176119" y="4566554"/>
            <a:ext cx="5015879" cy="739978"/>
          </a:xfrm>
          <a:prstGeom prst="rect">
            <a:avLst/>
          </a:prstGeom>
          <a:noFill/>
        </p:spPr>
        <p:txBody>
          <a:bodyPr wrap="square" lIns="180000" tIns="72000" rIns="540000" bIns="180000">
            <a:spAutoFit/>
          </a:bodyPr>
          <a:lstStyle>
            <a:lvl1pPr marL="0" indent="0" algn="r">
              <a:buNone/>
              <a:defRPr sz="2400" spc="300">
                <a:solidFill>
                  <a:schemeClr val="bg2"/>
                </a:solidFill>
              </a:defRPr>
            </a:lvl1pPr>
          </a:lstStyle>
          <a:p>
            <a:pPr lvl="0"/>
            <a:r>
              <a:rPr lang="en-US" dirty="0"/>
              <a:t>Click to edit the sub title</a:t>
            </a:r>
          </a:p>
        </p:txBody>
      </p:sp>
      <p:sp>
        <p:nvSpPr>
          <p:cNvPr id="2" name="Date Placeholder 1">
            <a:extLst>
              <a:ext uri="{FF2B5EF4-FFF2-40B4-BE49-F238E27FC236}">
                <a16:creationId xmlns:a16="http://schemas.microsoft.com/office/drawing/2014/main" id="{D412AD56-9BBB-4F12-9F91-4E9F09AA9229}"/>
              </a:ext>
            </a:extLst>
          </p:cNvPr>
          <p:cNvSpPr>
            <a:spLocks noGrp="1"/>
          </p:cNvSpPr>
          <p:nvPr>
            <p:ph type="dt" sz="half" idx="15"/>
          </p:nvPr>
        </p:nvSpPr>
        <p:spPr/>
        <p:txBody>
          <a:bodyPr/>
          <a:lstStyle/>
          <a:p>
            <a:r>
              <a:rPr lang="en-US" dirty="0"/>
              <a:t>XX Month 202X</a:t>
            </a:r>
            <a:endParaRPr lang="en-AU" dirty="0"/>
          </a:p>
        </p:txBody>
      </p:sp>
      <p:sp>
        <p:nvSpPr>
          <p:cNvPr id="3" name="Footer Placeholder 2">
            <a:extLst>
              <a:ext uri="{FF2B5EF4-FFF2-40B4-BE49-F238E27FC236}">
                <a16:creationId xmlns:a16="http://schemas.microsoft.com/office/drawing/2014/main" id="{7AAE306D-9836-4DC7-8127-EC7DACCF01AC}"/>
              </a:ext>
            </a:extLst>
          </p:cNvPr>
          <p:cNvSpPr>
            <a:spLocks noGrp="1"/>
          </p:cNvSpPr>
          <p:nvPr>
            <p:ph type="ftr" sz="quarter" idx="16"/>
          </p:nvPr>
        </p:nvSpPr>
        <p:spPr/>
        <p:txBody>
          <a:bodyPr/>
          <a:lstStyle/>
          <a:p>
            <a:r>
              <a:rPr lang="en-AU" dirty="0"/>
              <a:t>Department of Transport and Main Roads</a:t>
            </a:r>
          </a:p>
        </p:txBody>
      </p:sp>
      <p:sp>
        <p:nvSpPr>
          <p:cNvPr id="4" name="Slide Number Placeholder 3">
            <a:extLst>
              <a:ext uri="{FF2B5EF4-FFF2-40B4-BE49-F238E27FC236}">
                <a16:creationId xmlns:a16="http://schemas.microsoft.com/office/drawing/2014/main" id="{25082C88-91FD-4B77-82C7-395D70572534}"/>
              </a:ext>
            </a:extLst>
          </p:cNvPr>
          <p:cNvSpPr>
            <a:spLocks noGrp="1"/>
          </p:cNvSpPr>
          <p:nvPr>
            <p:ph type="sldNum" sz="quarter" idx="17"/>
          </p:nvPr>
        </p:nvSpPr>
        <p:spPr/>
        <p:txBody>
          <a:bodyPr/>
          <a:lstStyle/>
          <a:p>
            <a:fld id="{036BF310-4BD9-4426-AAB8-082B8BEA5B43}" type="slidenum">
              <a:rPr lang="en-AU" smtClean="0"/>
              <a:t>‹#›</a:t>
            </a:fld>
            <a:endParaRPr lang="en-AU" dirty="0"/>
          </a:p>
        </p:txBody>
      </p:sp>
    </p:spTree>
    <p:extLst>
      <p:ext uri="{BB962C8B-B14F-4D97-AF65-F5344CB8AC3E}">
        <p14:creationId xmlns:p14="http://schemas.microsoft.com/office/powerpoint/2010/main" val="2963446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acred Seas_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45AA08-FA11-439E-BAA9-A0E72EF8364C}"/>
              </a:ext>
            </a:extLst>
          </p:cNvPr>
          <p:cNvSpPr>
            <a:spLocks noGrp="1"/>
          </p:cNvSpPr>
          <p:nvPr>
            <p:ph type="title" hasCustomPrompt="1"/>
          </p:nvPr>
        </p:nvSpPr>
        <p:spPr>
          <a:xfrm>
            <a:off x="1" y="3610944"/>
            <a:ext cx="6095999" cy="955610"/>
          </a:xfrm>
          <a:prstGeom prst="rect">
            <a:avLst/>
          </a:prstGeom>
          <a:noFill/>
        </p:spPr>
        <p:txBody>
          <a:bodyPr wrap="square" lIns="540000" tIns="180000" rIns="180000" bIns="108000" anchor="b">
            <a:spAutoFit/>
          </a:bodyPr>
          <a:lstStyle>
            <a:lvl1pPr algn="l">
              <a:defRPr sz="4800">
                <a:solidFill>
                  <a:schemeClr val="bg1"/>
                </a:solidFill>
              </a:defRPr>
            </a:lvl1pPr>
          </a:lstStyle>
          <a:p>
            <a:r>
              <a:rPr lang="en-US" dirty="0"/>
              <a:t>Click to edit the title</a:t>
            </a:r>
          </a:p>
        </p:txBody>
      </p:sp>
      <p:sp>
        <p:nvSpPr>
          <p:cNvPr id="9" name="Text Placeholder 12">
            <a:extLst>
              <a:ext uri="{FF2B5EF4-FFF2-40B4-BE49-F238E27FC236}">
                <a16:creationId xmlns:a16="http://schemas.microsoft.com/office/drawing/2014/main" id="{15FDA507-AD40-4091-9CAB-BC9513B9A08F}"/>
              </a:ext>
            </a:extLst>
          </p:cNvPr>
          <p:cNvSpPr>
            <a:spLocks noGrp="1"/>
          </p:cNvSpPr>
          <p:nvPr>
            <p:ph type="body" sz="quarter" idx="14" hasCustomPrompt="1"/>
          </p:nvPr>
        </p:nvSpPr>
        <p:spPr>
          <a:xfrm>
            <a:off x="0" y="4566554"/>
            <a:ext cx="5015880" cy="739978"/>
          </a:xfrm>
          <a:prstGeom prst="rect">
            <a:avLst/>
          </a:prstGeom>
          <a:noFill/>
        </p:spPr>
        <p:txBody>
          <a:bodyPr wrap="square" lIns="540000" tIns="72000" rIns="180000" bIns="180000">
            <a:spAutoFit/>
          </a:bodyPr>
          <a:lstStyle>
            <a:lvl1pPr marL="0" indent="0" algn="l">
              <a:buNone/>
              <a:defRPr sz="2400" spc="300">
                <a:solidFill>
                  <a:schemeClr val="bg2"/>
                </a:solidFill>
              </a:defRPr>
            </a:lvl1pPr>
          </a:lstStyle>
          <a:p>
            <a:pPr lvl="0"/>
            <a:r>
              <a:rPr lang="en-US" dirty="0"/>
              <a:t>Click to edit the sub title</a:t>
            </a:r>
          </a:p>
        </p:txBody>
      </p:sp>
      <p:sp>
        <p:nvSpPr>
          <p:cNvPr id="2" name="Date Placeholder 1">
            <a:extLst>
              <a:ext uri="{FF2B5EF4-FFF2-40B4-BE49-F238E27FC236}">
                <a16:creationId xmlns:a16="http://schemas.microsoft.com/office/drawing/2014/main" id="{1F0255A4-3B02-426D-8517-BCD52FB93DA9}"/>
              </a:ext>
            </a:extLst>
          </p:cNvPr>
          <p:cNvSpPr>
            <a:spLocks noGrp="1"/>
          </p:cNvSpPr>
          <p:nvPr>
            <p:ph type="dt" sz="half" idx="15"/>
          </p:nvPr>
        </p:nvSpPr>
        <p:spPr/>
        <p:txBody>
          <a:bodyPr/>
          <a:lstStyle/>
          <a:p>
            <a:r>
              <a:rPr lang="en-US" dirty="0"/>
              <a:t>XX Month 202X</a:t>
            </a:r>
            <a:endParaRPr lang="en-AU" dirty="0"/>
          </a:p>
        </p:txBody>
      </p:sp>
      <p:sp>
        <p:nvSpPr>
          <p:cNvPr id="3" name="Footer Placeholder 2">
            <a:extLst>
              <a:ext uri="{FF2B5EF4-FFF2-40B4-BE49-F238E27FC236}">
                <a16:creationId xmlns:a16="http://schemas.microsoft.com/office/drawing/2014/main" id="{5E9D91FF-D06D-4AB3-A65A-2F872EA5FCB3}"/>
              </a:ext>
            </a:extLst>
          </p:cNvPr>
          <p:cNvSpPr>
            <a:spLocks noGrp="1"/>
          </p:cNvSpPr>
          <p:nvPr>
            <p:ph type="ftr" sz="quarter" idx="16"/>
          </p:nvPr>
        </p:nvSpPr>
        <p:spPr/>
        <p:txBody>
          <a:bodyPr/>
          <a:lstStyle/>
          <a:p>
            <a:r>
              <a:rPr lang="en-AU" dirty="0"/>
              <a:t>Department of Transport and Main Roads</a:t>
            </a:r>
          </a:p>
        </p:txBody>
      </p:sp>
      <p:sp>
        <p:nvSpPr>
          <p:cNvPr id="4" name="Slide Number Placeholder 3">
            <a:extLst>
              <a:ext uri="{FF2B5EF4-FFF2-40B4-BE49-F238E27FC236}">
                <a16:creationId xmlns:a16="http://schemas.microsoft.com/office/drawing/2014/main" id="{E4595DF1-396B-44ED-9D3A-E1682CB21D6D}"/>
              </a:ext>
            </a:extLst>
          </p:cNvPr>
          <p:cNvSpPr>
            <a:spLocks noGrp="1"/>
          </p:cNvSpPr>
          <p:nvPr>
            <p:ph type="sldNum" sz="quarter" idx="17"/>
          </p:nvPr>
        </p:nvSpPr>
        <p:spPr/>
        <p:txBody>
          <a:bodyPr/>
          <a:lstStyle/>
          <a:p>
            <a:fld id="{036BF310-4BD9-4426-AAB8-082B8BEA5B43}" type="slidenum">
              <a:rPr lang="en-AU" smtClean="0"/>
              <a:t>‹#›</a:t>
            </a:fld>
            <a:endParaRPr lang="en-AU" dirty="0"/>
          </a:p>
        </p:txBody>
      </p:sp>
    </p:spTree>
    <p:extLst>
      <p:ext uri="{BB962C8B-B14F-4D97-AF65-F5344CB8AC3E}">
        <p14:creationId xmlns:p14="http://schemas.microsoft.com/office/powerpoint/2010/main" val="2514939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acred Seas_Divider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45AA08-FA11-439E-BAA9-A0E72EF8364C}"/>
              </a:ext>
            </a:extLst>
          </p:cNvPr>
          <p:cNvSpPr>
            <a:spLocks noGrp="1"/>
          </p:cNvSpPr>
          <p:nvPr>
            <p:ph type="title" hasCustomPrompt="1"/>
          </p:nvPr>
        </p:nvSpPr>
        <p:spPr>
          <a:xfrm>
            <a:off x="6135092" y="3610944"/>
            <a:ext cx="5735960" cy="955610"/>
          </a:xfrm>
          <a:prstGeom prst="rect">
            <a:avLst/>
          </a:prstGeom>
          <a:solidFill>
            <a:schemeClr val="bg1"/>
          </a:solidFill>
        </p:spPr>
        <p:txBody>
          <a:bodyPr wrap="square" lIns="180000" tIns="180000" rIns="180000" bIns="108000" anchor="b">
            <a:spAutoFit/>
          </a:bodyPr>
          <a:lstStyle>
            <a:lvl1pPr algn="r">
              <a:defRPr sz="4800">
                <a:solidFill>
                  <a:schemeClr val="tx2"/>
                </a:solidFill>
              </a:defRPr>
            </a:lvl1pPr>
          </a:lstStyle>
          <a:p>
            <a:r>
              <a:rPr lang="en-US" dirty="0"/>
              <a:t>Click to edit the title</a:t>
            </a:r>
          </a:p>
        </p:txBody>
      </p:sp>
      <p:sp>
        <p:nvSpPr>
          <p:cNvPr id="9" name="Text Placeholder 12">
            <a:extLst>
              <a:ext uri="{FF2B5EF4-FFF2-40B4-BE49-F238E27FC236}">
                <a16:creationId xmlns:a16="http://schemas.microsoft.com/office/drawing/2014/main" id="{15FDA507-AD40-4091-9CAB-BC9513B9A08F}"/>
              </a:ext>
            </a:extLst>
          </p:cNvPr>
          <p:cNvSpPr>
            <a:spLocks noGrp="1"/>
          </p:cNvSpPr>
          <p:nvPr>
            <p:ph type="body" sz="quarter" idx="14" hasCustomPrompt="1"/>
          </p:nvPr>
        </p:nvSpPr>
        <p:spPr>
          <a:xfrm>
            <a:off x="7215212" y="4566554"/>
            <a:ext cx="4655838" cy="739978"/>
          </a:xfrm>
          <a:prstGeom prst="rect">
            <a:avLst/>
          </a:prstGeom>
          <a:gradFill>
            <a:gsLst>
              <a:gs pos="0">
                <a:schemeClr val="accent1"/>
              </a:gs>
              <a:gs pos="100000">
                <a:schemeClr val="tx1"/>
              </a:gs>
            </a:gsLst>
            <a:path path="circle">
              <a:fillToRect r="100000" b="100000"/>
            </a:path>
          </a:gradFill>
        </p:spPr>
        <p:txBody>
          <a:bodyPr wrap="square" lIns="180000" tIns="72000" rIns="180000" bIns="180000">
            <a:spAutoFit/>
          </a:bodyPr>
          <a:lstStyle>
            <a:lvl1pPr marL="0" indent="0" algn="r">
              <a:buNone/>
              <a:defRPr sz="2400" spc="300">
                <a:solidFill>
                  <a:schemeClr val="bg1"/>
                </a:solidFill>
              </a:defRPr>
            </a:lvl1pPr>
          </a:lstStyle>
          <a:p>
            <a:pPr lvl="0"/>
            <a:r>
              <a:rPr lang="en-US" dirty="0"/>
              <a:t>Click to edit the sub title</a:t>
            </a:r>
          </a:p>
        </p:txBody>
      </p:sp>
      <p:sp>
        <p:nvSpPr>
          <p:cNvPr id="2" name="Date Placeholder 1">
            <a:extLst>
              <a:ext uri="{FF2B5EF4-FFF2-40B4-BE49-F238E27FC236}">
                <a16:creationId xmlns:a16="http://schemas.microsoft.com/office/drawing/2014/main" id="{FCB32992-3394-436B-8404-A48CD0FD9194}"/>
              </a:ext>
            </a:extLst>
          </p:cNvPr>
          <p:cNvSpPr>
            <a:spLocks noGrp="1"/>
          </p:cNvSpPr>
          <p:nvPr>
            <p:ph type="dt" sz="half" idx="19"/>
          </p:nvPr>
        </p:nvSpPr>
        <p:spPr/>
        <p:txBody>
          <a:bodyPr/>
          <a:lstStyle/>
          <a:p>
            <a:r>
              <a:rPr lang="en-US" dirty="0"/>
              <a:t>XX Month 202X</a:t>
            </a:r>
            <a:endParaRPr lang="en-AU" dirty="0"/>
          </a:p>
        </p:txBody>
      </p:sp>
      <p:sp>
        <p:nvSpPr>
          <p:cNvPr id="3" name="Footer Placeholder 2">
            <a:extLst>
              <a:ext uri="{FF2B5EF4-FFF2-40B4-BE49-F238E27FC236}">
                <a16:creationId xmlns:a16="http://schemas.microsoft.com/office/drawing/2014/main" id="{A75B34BE-0158-4BB9-B0D8-A019B0097C22}"/>
              </a:ext>
            </a:extLst>
          </p:cNvPr>
          <p:cNvSpPr>
            <a:spLocks noGrp="1"/>
          </p:cNvSpPr>
          <p:nvPr>
            <p:ph type="ftr" sz="quarter" idx="20"/>
          </p:nvPr>
        </p:nvSpPr>
        <p:spPr/>
        <p:txBody>
          <a:bodyPr/>
          <a:lstStyle/>
          <a:p>
            <a:r>
              <a:rPr lang="en-AU" dirty="0"/>
              <a:t>Department of Transport and Main Roads</a:t>
            </a:r>
          </a:p>
        </p:txBody>
      </p:sp>
      <p:sp>
        <p:nvSpPr>
          <p:cNvPr id="4" name="Slide Number Placeholder 3">
            <a:extLst>
              <a:ext uri="{FF2B5EF4-FFF2-40B4-BE49-F238E27FC236}">
                <a16:creationId xmlns:a16="http://schemas.microsoft.com/office/drawing/2014/main" id="{76375AA7-31FA-4272-8BA8-B9815505B7B8}"/>
              </a:ext>
            </a:extLst>
          </p:cNvPr>
          <p:cNvSpPr>
            <a:spLocks noGrp="1"/>
          </p:cNvSpPr>
          <p:nvPr>
            <p:ph type="sldNum" sz="quarter" idx="21"/>
          </p:nvPr>
        </p:nvSpPr>
        <p:spPr/>
        <p:txBody>
          <a:bodyPr/>
          <a:lstStyle/>
          <a:p>
            <a:fld id="{036BF310-4BD9-4426-AAB8-082B8BEA5B43}" type="slidenum">
              <a:rPr lang="en-AU" smtClean="0"/>
              <a:t>‹#›</a:t>
            </a:fld>
            <a:endParaRPr lang="en-AU" dirty="0"/>
          </a:p>
        </p:txBody>
      </p:sp>
      <p:sp>
        <p:nvSpPr>
          <p:cNvPr id="12" name="Text Placeholder 5">
            <a:extLst>
              <a:ext uri="{FF2B5EF4-FFF2-40B4-BE49-F238E27FC236}">
                <a16:creationId xmlns:a16="http://schemas.microsoft.com/office/drawing/2014/main" id="{ACD3E8A4-DF22-4FC5-BF27-FD286D1C35A3}"/>
              </a:ext>
            </a:extLst>
          </p:cNvPr>
          <p:cNvSpPr txBox="1">
            <a:spLocks/>
          </p:cNvSpPr>
          <p:nvPr userDrawn="1"/>
        </p:nvSpPr>
        <p:spPr>
          <a:xfrm>
            <a:off x="7929" y="6310801"/>
            <a:ext cx="11512509" cy="547200"/>
          </a:xfrm>
          <a:prstGeom prst="rect">
            <a:avLst/>
          </a:prstGeom>
          <a:solidFill>
            <a:schemeClr val="tx1"/>
          </a:solidFill>
        </p:spPr>
        <p:txBody>
          <a:bodyPr wrap="square" lIns="180000" tIns="180000" rIns="180000" bIns="180000" anchor="ctr" anchorCtr="0">
            <a:no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bg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spc="0" dirty="0"/>
              <a:t>Remove caption if not required.</a:t>
            </a:r>
            <a:endParaRPr lang="en-AU" sz="1200" spc="0" dirty="0"/>
          </a:p>
        </p:txBody>
      </p:sp>
    </p:spTree>
    <p:extLst>
      <p:ext uri="{BB962C8B-B14F-4D97-AF65-F5344CB8AC3E}">
        <p14:creationId xmlns:p14="http://schemas.microsoft.com/office/powerpoint/2010/main" val="9732374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acred Seas_Divider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45AA08-FA11-439E-BAA9-A0E72EF8364C}"/>
              </a:ext>
            </a:extLst>
          </p:cNvPr>
          <p:cNvSpPr>
            <a:spLocks noGrp="1"/>
          </p:cNvSpPr>
          <p:nvPr>
            <p:ph type="title" hasCustomPrompt="1"/>
          </p:nvPr>
        </p:nvSpPr>
        <p:spPr>
          <a:xfrm>
            <a:off x="334965" y="3610944"/>
            <a:ext cx="5761036" cy="955610"/>
          </a:xfrm>
          <a:prstGeom prst="rect">
            <a:avLst/>
          </a:prstGeom>
          <a:solidFill>
            <a:schemeClr val="bg1"/>
          </a:solidFill>
        </p:spPr>
        <p:txBody>
          <a:bodyPr wrap="square" lIns="180000" tIns="180000" rIns="180000" bIns="108000" anchor="b">
            <a:spAutoFit/>
          </a:bodyPr>
          <a:lstStyle>
            <a:lvl1pPr algn="l">
              <a:defRPr sz="4800">
                <a:solidFill>
                  <a:schemeClr val="tx2"/>
                </a:solidFill>
              </a:defRPr>
            </a:lvl1pPr>
          </a:lstStyle>
          <a:p>
            <a:r>
              <a:rPr lang="en-US" dirty="0"/>
              <a:t>Click to edit the title</a:t>
            </a:r>
          </a:p>
        </p:txBody>
      </p:sp>
      <p:sp>
        <p:nvSpPr>
          <p:cNvPr id="9" name="Text Placeholder 12">
            <a:extLst>
              <a:ext uri="{FF2B5EF4-FFF2-40B4-BE49-F238E27FC236}">
                <a16:creationId xmlns:a16="http://schemas.microsoft.com/office/drawing/2014/main" id="{15FDA507-AD40-4091-9CAB-BC9513B9A08F}"/>
              </a:ext>
            </a:extLst>
          </p:cNvPr>
          <p:cNvSpPr>
            <a:spLocks noGrp="1"/>
          </p:cNvSpPr>
          <p:nvPr>
            <p:ph type="body" sz="quarter" idx="14" hasCustomPrompt="1"/>
          </p:nvPr>
        </p:nvSpPr>
        <p:spPr>
          <a:xfrm>
            <a:off x="334963" y="4566554"/>
            <a:ext cx="4608909" cy="739978"/>
          </a:xfrm>
          <a:prstGeom prst="rect">
            <a:avLst/>
          </a:prstGeom>
          <a:gradFill>
            <a:gsLst>
              <a:gs pos="0">
                <a:schemeClr val="accent1"/>
              </a:gs>
              <a:gs pos="100000">
                <a:schemeClr val="tx1"/>
              </a:gs>
            </a:gsLst>
            <a:path path="circle">
              <a:fillToRect r="100000" b="100000"/>
            </a:path>
          </a:gradFill>
        </p:spPr>
        <p:txBody>
          <a:bodyPr wrap="square" lIns="180000" tIns="72000" rIns="180000" bIns="180000">
            <a:spAutoFit/>
          </a:bodyPr>
          <a:lstStyle>
            <a:lvl1pPr marL="0" indent="0" algn="l">
              <a:buNone/>
              <a:defRPr sz="2400" spc="300">
                <a:solidFill>
                  <a:schemeClr val="bg1"/>
                </a:solidFill>
              </a:defRPr>
            </a:lvl1pPr>
          </a:lstStyle>
          <a:p>
            <a:pPr lvl="0"/>
            <a:r>
              <a:rPr lang="en-US" dirty="0"/>
              <a:t>Click to edit the sub title</a:t>
            </a:r>
          </a:p>
        </p:txBody>
      </p:sp>
      <p:sp>
        <p:nvSpPr>
          <p:cNvPr id="2" name="Date Placeholder 1">
            <a:extLst>
              <a:ext uri="{FF2B5EF4-FFF2-40B4-BE49-F238E27FC236}">
                <a16:creationId xmlns:a16="http://schemas.microsoft.com/office/drawing/2014/main" id="{20A505E9-948B-4BAC-8CDC-371B59198CF7}"/>
              </a:ext>
            </a:extLst>
          </p:cNvPr>
          <p:cNvSpPr>
            <a:spLocks noGrp="1"/>
          </p:cNvSpPr>
          <p:nvPr>
            <p:ph type="dt" sz="half" idx="19"/>
          </p:nvPr>
        </p:nvSpPr>
        <p:spPr/>
        <p:txBody>
          <a:bodyPr/>
          <a:lstStyle/>
          <a:p>
            <a:r>
              <a:rPr lang="en-US" dirty="0"/>
              <a:t>XX Month 202X</a:t>
            </a:r>
            <a:endParaRPr lang="en-AU" dirty="0"/>
          </a:p>
        </p:txBody>
      </p:sp>
      <p:sp>
        <p:nvSpPr>
          <p:cNvPr id="3" name="Footer Placeholder 2">
            <a:extLst>
              <a:ext uri="{FF2B5EF4-FFF2-40B4-BE49-F238E27FC236}">
                <a16:creationId xmlns:a16="http://schemas.microsoft.com/office/drawing/2014/main" id="{1013F821-81B8-4407-8A8B-2CB21743B293}"/>
              </a:ext>
            </a:extLst>
          </p:cNvPr>
          <p:cNvSpPr>
            <a:spLocks noGrp="1"/>
          </p:cNvSpPr>
          <p:nvPr>
            <p:ph type="ftr" sz="quarter" idx="20"/>
          </p:nvPr>
        </p:nvSpPr>
        <p:spPr/>
        <p:txBody>
          <a:bodyPr/>
          <a:lstStyle/>
          <a:p>
            <a:r>
              <a:rPr lang="en-AU" dirty="0"/>
              <a:t>Department of Transport and Main Roads</a:t>
            </a:r>
          </a:p>
        </p:txBody>
      </p:sp>
      <p:sp>
        <p:nvSpPr>
          <p:cNvPr id="4" name="Slide Number Placeholder 3">
            <a:extLst>
              <a:ext uri="{FF2B5EF4-FFF2-40B4-BE49-F238E27FC236}">
                <a16:creationId xmlns:a16="http://schemas.microsoft.com/office/drawing/2014/main" id="{325A1DF6-0553-458A-B4F2-F09BE3A98641}"/>
              </a:ext>
            </a:extLst>
          </p:cNvPr>
          <p:cNvSpPr>
            <a:spLocks noGrp="1"/>
          </p:cNvSpPr>
          <p:nvPr>
            <p:ph type="sldNum" sz="quarter" idx="21"/>
          </p:nvPr>
        </p:nvSpPr>
        <p:spPr/>
        <p:txBody>
          <a:bodyPr/>
          <a:lstStyle/>
          <a:p>
            <a:fld id="{036BF310-4BD9-4426-AAB8-082B8BEA5B43}" type="slidenum">
              <a:rPr lang="en-AU" smtClean="0"/>
              <a:t>‹#›</a:t>
            </a:fld>
            <a:endParaRPr lang="en-AU" dirty="0"/>
          </a:p>
        </p:txBody>
      </p:sp>
      <p:sp>
        <p:nvSpPr>
          <p:cNvPr id="13" name="Text Placeholder 5">
            <a:extLst>
              <a:ext uri="{FF2B5EF4-FFF2-40B4-BE49-F238E27FC236}">
                <a16:creationId xmlns:a16="http://schemas.microsoft.com/office/drawing/2014/main" id="{02D977E1-6E4B-4851-8A94-FDE4DEA0A0FF}"/>
              </a:ext>
            </a:extLst>
          </p:cNvPr>
          <p:cNvSpPr txBox="1">
            <a:spLocks/>
          </p:cNvSpPr>
          <p:nvPr userDrawn="1"/>
        </p:nvSpPr>
        <p:spPr>
          <a:xfrm>
            <a:off x="7929" y="6310801"/>
            <a:ext cx="11512509" cy="547200"/>
          </a:xfrm>
          <a:prstGeom prst="rect">
            <a:avLst/>
          </a:prstGeom>
          <a:solidFill>
            <a:schemeClr val="tx1"/>
          </a:solidFill>
        </p:spPr>
        <p:txBody>
          <a:bodyPr wrap="square" lIns="180000" tIns="180000" rIns="180000" bIns="180000" anchor="ctr" anchorCtr="0">
            <a:no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bg2"/>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spc="0" dirty="0"/>
              <a:t>Remove caption if not required.</a:t>
            </a:r>
            <a:endParaRPr lang="en-AU" sz="1200" spc="0" dirty="0"/>
          </a:p>
        </p:txBody>
      </p:sp>
    </p:spTree>
    <p:extLst>
      <p:ext uri="{BB962C8B-B14F-4D97-AF65-F5344CB8AC3E}">
        <p14:creationId xmlns:p14="http://schemas.microsoft.com/office/powerpoint/2010/main" val="6755488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073981-BDFD-45B4-8716-433A8D028800}"/>
              </a:ext>
            </a:extLst>
          </p:cNvPr>
          <p:cNvSpPr>
            <a:spLocks noGrp="1"/>
          </p:cNvSpPr>
          <p:nvPr>
            <p:ph type="title" hasCustomPrompt="1"/>
          </p:nvPr>
        </p:nvSpPr>
        <p:spPr>
          <a:xfrm>
            <a:off x="334963" y="3437718"/>
            <a:ext cx="10515600" cy="609398"/>
          </a:xfrm>
        </p:spPr>
        <p:txBody>
          <a:bodyPr lIns="0" tIns="0" rIns="0" bIns="0">
            <a:spAutoFit/>
          </a:bodyPr>
          <a:lstStyle>
            <a:lvl1pPr>
              <a:defRPr>
                <a:solidFill>
                  <a:schemeClr val="tx2"/>
                </a:solidFill>
              </a:defRPr>
            </a:lvl1pPr>
          </a:lstStyle>
          <a:p>
            <a:r>
              <a:rPr lang="en-AU" dirty="0"/>
              <a:t>Thank you and stay connected</a:t>
            </a:r>
          </a:p>
        </p:txBody>
      </p:sp>
      <p:sp>
        <p:nvSpPr>
          <p:cNvPr id="19" name="Content Placeholder 3">
            <a:extLst>
              <a:ext uri="{FF2B5EF4-FFF2-40B4-BE49-F238E27FC236}">
                <a16:creationId xmlns:a16="http://schemas.microsoft.com/office/drawing/2014/main" id="{6B7335F5-98B4-4CA8-B648-8E36BF9D1204}"/>
              </a:ext>
            </a:extLst>
          </p:cNvPr>
          <p:cNvSpPr>
            <a:spLocks noGrp="1"/>
          </p:cNvSpPr>
          <p:nvPr>
            <p:ph sz="quarter" idx="14" hasCustomPrompt="1"/>
          </p:nvPr>
        </p:nvSpPr>
        <p:spPr>
          <a:xfrm>
            <a:off x="345951" y="4160373"/>
            <a:ext cx="10504611" cy="485518"/>
          </a:xfrm>
        </p:spPr>
        <p:txBody>
          <a:bodyPr/>
          <a:lstStyle/>
          <a:p>
            <a:r>
              <a:rPr lang="en-US" dirty="0"/>
              <a:t>www.tmr.qld.gov.au</a:t>
            </a:r>
          </a:p>
        </p:txBody>
      </p:sp>
      <p:sp>
        <p:nvSpPr>
          <p:cNvPr id="2" name="Date Placeholder 1">
            <a:extLst>
              <a:ext uri="{FF2B5EF4-FFF2-40B4-BE49-F238E27FC236}">
                <a16:creationId xmlns:a16="http://schemas.microsoft.com/office/drawing/2014/main" id="{373D1822-202E-479A-B504-9C184892C906}"/>
              </a:ext>
            </a:extLst>
          </p:cNvPr>
          <p:cNvSpPr>
            <a:spLocks noGrp="1"/>
          </p:cNvSpPr>
          <p:nvPr userDrawn="1">
            <p:ph type="dt" sz="half" idx="11"/>
          </p:nvPr>
        </p:nvSpPr>
        <p:spPr/>
        <p:txBody>
          <a:bodyPr/>
          <a:lstStyle/>
          <a:p>
            <a:r>
              <a:rPr lang="en-US" dirty="0"/>
              <a:t>XX Month 202X</a:t>
            </a:r>
            <a:endParaRPr lang="en-AU" dirty="0"/>
          </a:p>
        </p:txBody>
      </p:sp>
      <p:sp>
        <p:nvSpPr>
          <p:cNvPr id="3" name="Footer Placeholder 2">
            <a:extLst>
              <a:ext uri="{FF2B5EF4-FFF2-40B4-BE49-F238E27FC236}">
                <a16:creationId xmlns:a16="http://schemas.microsoft.com/office/drawing/2014/main" id="{FF578B05-0B68-4E60-9169-C087ED78EB91}"/>
              </a:ext>
            </a:extLst>
          </p:cNvPr>
          <p:cNvSpPr>
            <a:spLocks noGrp="1"/>
          </p:cNvSpPr>
          <p:nvPr userDrawn="1">
            <p:ph type="ftr" sz="quarter" idx="12"/>
          </p:nvPr>
        </p:nvSpPr>
        <p:spPr/>
        <p:txBody>
          <a:bodyPr/>
          <a:lstStyle/>
          <a:p>
            <a:r>
              <a:rPr lang="en-AU" dirty="0"/>
              <a:t>Department of Transport and Main Roads</a:t>
            </a:r>
          </a:p>
        </p:txBody>
      </p:sp>
      <p:sp>
        <p:nvSpPr>
          <p:cNvPr id="4" name="Slide Number Placeholder 3">
            <a:extLst>
              <a:ext uri="{FF2B5EF4-FFF2-40B4-BE49-F238E27FC236}">
                <a16:creationId xmlns:a16="http://schemas.microsoft.com/office/drawing/2014/main" id="{60B4055C-6883-4A86-B6DF-31ACE330A22A}"/>
              </a:ext>
            </a:extLst>
          </p:cNvPr>
          <p:cNvSpPr>
            <a:spLocks noGrp="1"/>
          </p:cNvSpPr>
          <p:nvPr userDrawn="1">
            <p:ph type="sldNum" sz="quarter" idx="13"/>
          </p:nvPr>
        </p:nvSpPr>
        <p:spPr/>
        <p:txBody>
          <a:bodyPr/>
          <a:lstStyle/>
          <a:p>
            <a:fld id="{FFA018B3-EF4A-437D-AE92-99A9EAA80BB3}" type="slidenum">
              <a:rPr lang="en-AU" smtClean="0"/>
              <a:t>‹#›</a:t>
            </a:fld>
            <a:endParaRPr lang="en-AU" dirty="0"/>
          </a:p>
        </p:txBody>
      </p:sp>
      <p:pic>
        <p:nvPicPr>
          <p:cNvPr id="9" name="Picture 8" descr="A blue surface with a pattern&#10;&#10;Description automatically generated">
            <a:extLst>
              <a:ext uri="{FF2B5EF4-FFF2-40B4-BE49-F238E27FC236}">
                <a16:creationId xmlns:a16="http://schemas.microsoft.com/office/drawing/2014/main" id="{4870CC21-72D9-EE71-8AC7-8C4766BF89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44" y="-34280"/>
            <a:ext cx="12288688" cy="3175000"/>
          </a:xfrm>
          <a:prstGeom prst="rect">
            <a:avLst/>
          </a:prstGeom>
        </p:spPr>
      </p:pic>
      <p:sp>
        <p:nvSpPr>
          <p:cNvPr id="5" name="Text Placeholder 7">
            <a:extLst>
              <a:ext uri="{FF2B5EF4-FFF2-40B4-BE49-F238E27FC236}">
                <a16:creationId xmlns:a16="http://schemas.microsoft.com/office/drawing/2014/main" id="{DD235D63-6F44-28A9-1F71-51FF78631C78}"/>
              </a:ext>
            </a:extLst>
          </p:cNvPr>
          <p:cNvSpPr txBox="1">
            <a:spLocks/>
          </p:cNvSpPr>
          <p:nvPr userDrawn="1"/>
        </p:nvSpPr>
        <p:spPr>
          <a:xfrm>
            <a:off x="3791744" y="5939962"/>
            <a:ext cx="1403626" cy="513374"/>
          </a:xfrm>
          <a:prstGeom prst="rect">
            <a:avLst/>
          </a:prstGeom>
          <a:solidFill>
            <a:schemeClr val="bg1"/>
          </a:solid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spc="0" dirty="0"/>
              <a:t>@TMRQld</a:t>
            </a:r>
          </a:p>
        </p:txBody>
      </p:sp>
      <p:sp>
        <p:nvSpPr>
          <p:cNvPr id="7" name="Text Placeholder 7">
            <a:extLst>
              <a:ext uri="{FF2B5EF4-FFF2-40B4-BE49-F238E27FC236}">
                <a16:creationId xmlns:a16="http://schemas.microsoft.com/office/drawing/2014/main" id="{F15F1A4C-003D-A25E-0FE6-970C0C51B452}"/>
              </a:ext>
            </a:extLst>
          </p:cNvPr>
          <p:cNvSpPr txBox="1">
            <a:spLocks/>
          </p:cNvSpPr>
          <p:nvPr userDrawn="1"/>
        </p:nvSpPr>
        <p:spPr>
          <a:xfrm>
            <a:off x="5195370" y="5939962"/>
            <a:ext cx="1215571" cy="513374"/>
          </a:xfrm>
          <a:prstGeom prst="rect">
            <a:avLst/>
          </a:prstGeom>
          <a:solidFill>
            <a:schemeClr val="bg1"/>
          </a:solid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spc="0" dirty="0"/>
              <a:t>TMRQld</a:t>
            </a:r>
          </a:p>
        </p:txBody>
      </p:sp>
      <p:sp>
        <p:nvSpPr>
          <p:cNvPr id="8" name="Text Placeholder 7">
            <a:extLst>
              <a:ext uri="{FF2B5EF4-FFF2-40B4-BE49-F238E27FC236}">
                <a16:creationId xmlns:a16="http://schemas.microsoft.com/office/drawing/2014/main" id="{FB7C1CD8-7EA5-0B2A-43CE-06B9036EDC16}"/>
              </a:ext>
            </a:extLst>
          </p:cNvPr>
          <p:cNvSpPr txBox="1">
            <a:spLocks/>
          </p:cNvSpPr>
          <p:nvPr userDrawn="1"/>
        </p:nvSpPr>
        <p:spPr>
          <a:xfrm>
            <a:off x="6410941" y="5939962"/>
            <a:ext cx="3277924" cy="513374"/>
          </a:xfrm>
          <a:prstGeom prst="rect">
            <a:avLst/>
          </a:prstGeom>
          <a:solidFill>
            <a:schemeClr val="bg1"/>
          </a:solid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spc="0" dirty="0"/>
              <a:t>Department of Transport and Main Roads</a:t>
            </a:r>
          </a:p>
        </p:txBody>
      </p:sp>
      <p:pic>
        <p:nvPicPr>
          <p:cNvPr id="10" name="Graphic 9">
            <a:extLst>
              <a:ext uri="{FF2B5EF4-FFF2-40B4-BE49-F238E27FC236}">
                <a16:creationId xmlns:a16="http://schemas.microsoft.com/office/drawing/2014/main" id="{7880B276-9595-3251-D37E-90910ECD0F86}"/>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937430" y="6088649"/>
            <a:ext cx="270000" cy="216000"/>
          </a:xfrm>
          <a:prstGeom prst="rect">
            <a:avLst/>
          </a:prstGeom>
        </p:spPr>
      </p:pic>
      <p:pic>
        <p:nvPicPr>
          <p:cNvPr id="11" name="Graphic 10">
            <a:extLst>
              <a:ext uri="{FF2B5EF4-FFF2-40B4-BE49-F238E27FC236}">
                <a16:creationId xmlns:a16="http://schemas.microsoft.com/office/drawing/2014/main" id="{32FBD086-42B9-D49B-408A-D60C0FED2B88}"/>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31554" y="6088649"/>
            <a:ext cx="302400" cy="216000"/>
          </a:xfrm>
          <a:prstGeom prst="rect">
            <a:avLst/>
          </a:prstGeom>
        </p:spPr>
      </p:pic>
      <p:pic>
        <p:nvPicPr>
          <p:cNvPr id="12" name="Graphic 11">
            <a:extLst>
              <a:ext uri="{FF2B5EF4-FFF2-40B4-BE49-F238E27FC236}">
                <a16:creationId xmlns:a16="http://schemas.microsoft.com/office/drawing/2014/main" id="{EB3BAEF0-AA97-CCF9-DCBB-5354EC9694C9}"/>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585133" y="6070649"/>
            <a:ext cx="252000" cy="252000"/>
          </a:xfrm>
          <a:prstGeom prst="rect">
            <a:avLst/>
          </a:prstGeom>
        </p:spPr>
      </p:pic>
      <p:sp>
        <p:nvSpPr>
          <p:cNvPr id="13" name="Text Placeholder 7">
            <a:extLst>
              <a:ext uri="{FF2B5EF4-FFF2-40B4-BE49-F238E27FC236}">
                <a16:creationId xmlns:a16="http://schemas.microsoft.com/office/drawing/2014/main" id="{9912B88E-D445-C3FB-D8D7-5AD7AE000F94}"/>
              </a:ext>
            </a:extLst>
          </p:cNvPr>
          <p:cNvSpPr txBox="1">
            <a:spLocks/>
          </p:cNvSpPr>
          <p:nvPr userDrawn="1"/>
        </p:nvSpPr>
        <p:spPr>
          <a:xfrm>
            <a:off x="191081" y="5948335"/>
            <a:ext cx="1893418" cy="513374"/>
          </a:xfrm>
          <a:prstGeom prst="rect">
            <a:avLst/>
          </a:prstGeom>
          <a:solidFill>
            <a:schemeClr val="bg1"/>
          </a:solid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spc="0" dirty="0">
                <a:solidFill>
                  <a:schemeClr val="tx1"/>
                </a:solidFill>
                <a:latin typeface="+mn-lt"/>
              </a:rPr>
              <a:t>M</a:t>
            </a:r>
            <a:r>
              <a:rPr lang="en-AU" sz="1100" spc="0" dirty="0" err="1">
                <a:solidFill>
                  <a:schemeClr val="tx1"/>
                </a:solidFill>
                <a:latin typeface="+mn-lt"/>
              </a:rPr>
              <a:t>aritimeSafetyQLD</a:t>
            </a:r>
            <a:endParaRPr lang="en-AU" sz="1100" spc="0" dirty="0">
              <a:solidFill>
                <a:schemeClr val="tx1"/>
              </a:solidFill>
              <a:latin typeface="+mn-lt"/>
            </a:endParaRPr>
          </a:p>
        </p:txBody>
      </p:sp>
      <p:pic>
        <p:nvPicPr>
          <p:cNvPr id="14" name="Graphic 13">
            <a:extLst>
              <a:ext uri="{FF2B5EF4-FFF2-40B4-BE49-F238E27FC236}">
                <a16:creationId xmlns:a16="http://schemas.microsoft.com/office/drawing/2014/main" id="{710E1206-A696-D4D6-DD0A-1AB3DD67772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355772" y="6079021"/>
            <a:ext cx="252000" cy="252000"/>
          </a:xfrm>
          <a:prstGeom prst="rect">
            <a:avLst/>
          </a:prstGeom>
        </p:spPr>
      </p:pic>
      <p:sp>
        <p:nvSpPr>
          <p:cNvPr id="15" name="Text Placeholder 7">
            <a:extLst>
              <a:ext uri="{FF2B5EF4-FFF2-40B4-BE49-F238E27FC236}">
                <a16:creationId xmlns:a16="http://schemas.microsoft.com/office/drawing/2014/main" id="{141E7347-F8AB-9020-D515-DF0379A13740}"/>
              </a:ext>
            </a:extLst>
          </p:cNvPr>
          <p:cNvSpPr txBox="1">
            <a:spLocks/>
          </p:cNvSpPr>
          <p:nvPr userDrawn="1"/>
        </p:nvSpPr>
        <p:spPr>
          <a:xfrm>
            <a:off x="1967396" y="5931961"/>
            <a:ext cx="1893418" cy="513374"/>
          </a:xfrm>
          <a:prstGeom prst="rect">
            <a:avLst/>
          </a:prstGeom>
          <a:solidFill>
            <a:schemeClr val="bg1"/>
          </a:solidFill>
        </p:spPr>
        <p:txBody>
          <a:bodyPr vert="horz" wrap="square" lIns="504000" tIns="144000" rIns="144000" bIns="144000" rtlCol="0" anchor="ctr">
            <a:sp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spc="0" dirty="0">
                <a:solidFill>
                  <a:schemeClr val="tx1"/>
                </a:solidFill>
                <a:latin typeface="+mn-lt"/>
              </a:rPr>
              <a:t>M</a:t>
            </a:r>
            <a:r>
              <a:rPr lang="en-AU" sz="1100" spc="0" dirty="0" err="1">
                <a:solidFill>
                  <a:schemeClr val="tx1"/>
                </a:solidFill>
                <a:latin typeface="+mn-lt"/>
              </a:rPr>
              <a:t>aritimeSafetyQLD</a:t>
            </a:r>
            <a:endParaRPr lang="en-AU" sz="1100" spc="0" dirty="0">
              <a:solidFill>
                <a:schemeClr val="tx1"/>
              </a:solidFill>
              <a:latin typeface="+mn-lt"/>
            </a:endParaRPr>
          </a:p>
        </p:txBody>
      </p:sp>
      <p:pic>
        <p:nvPicPr>
          <p:cNvPr id="16" name="Graphic 15">
            <a:extLst>
              <a:ext uri="{FF2B5EF4-FFF2-40B4-BE49-F238E27FC236}">
                <a16:creationId xmlns:a16="http://schemas.microsoft.com/office/drawing/2014/main" id="{4629339A-09CB-C2FE-588C-5513F340B7D8}"/>
              </a:ext>
              <a:ext uri="{C183D7F6-B498-43B3-948B-1728B52AA6E4}">
                <adec:decorative xmlns:adec="http://schemas.microsoft.com/office/drawing/2017/decorative" val="1"/>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147837" y="6062647"/>
            <a:ext cx="220500" cy="252000"/>
          </a:xfrm>
          <a:prstGeom prst="rect">
            <a:avLst/>
          </a:prstGeom>
        </p:spPr>
      </p:pic>
    </p:spTree>
    <p:extLst>
      <p:ext uri="{BB962C8B-B14F-4D97-AF65-F5344CB8AC3E}">
        <p14:creationId xmlns:p14="http://schemas.microsoft.com/office/powerpoint/2010/main" val="18768618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DCE067-D5C0-42E8-A1B1-01C7D80D4097}"/>
              </a:ext>
            </a:extLst>
          </p:cNvPr>
          <p:cNvSpPr>
            <a:spLocks noGrp="1"/>
          </p:cNvSpPr>
          <p:nvPr>
            <p:ph type="title" hasCustomPrompt="1"/>
          </p:nvPr>
        </p:nvSpPr>
        <p:spPr>
          <a:xfrm>
            <a:off x="334963" y="2675781"/>
            <a:ext cx="5256979" cy="1582311"/>
          </a:xfrm>
          <a:solidFill>
            <a:schemeClr val="bg1"/>
          </a:solidFill>
        </p:spPr>
        <p:txBody>
          <a:bodyPr wrap="square" lIns="180000" tIns="180000" rIns="180000" bIns="180000">
            <a:spAutoFit/>
          </a:bodyPr>
          <a:lstStyle>
            <a:lvl1pPr>
              <a:defRPr>
                <a:solidFill>
                  <a:schemeClr val="tx2"/>
                </a:solidFill>
              </a:defRPr>
            </a:lvl1pPr>
          </a:lstStyle>
          <a:p>
            <a:r>
              <a:rPr lang="en-US" dirty="0"/>
              <a:t>Thank you</a:t>
            </a:r>
            <a:br>
              <a:rPr lang="en-US" dirty="0"/>
            </a:br>
            <a:r>
              <a:rPr lang="en-US" dirty="0"/>
              <a:t>and stay connected</a:t>
            </a:r>
            <a:endParaRPr lang="en-AU" dirty="0"/>
          </a:p>
        </p:txBody>
      </p:sp>
      <p:sp>
        <p:nvSpPr>
          <p:cNvPr id="17" name="Content Placeholder 3">
            <a:extLst>
              <a:ext uri="{FF2B5EF4-FFF2-40B4-BE49-F238E27FC236}">
                <a16:creationId xmlns:a16="http://schemas.microsoft.com/office/drawing/2014/main" id="{3288B28B-4311-4C86-BC22-2B69942EF69B}"/>
              </a:ext>
            </a:extLst>
          </p:cNvPr>
          <p:cNvSpPr>
            <a:spLocks noGrp="1"/>
          </p:cNvSpPr>
          <p:nvPr>
            <p:ph sz="quarter" idx="14" hasCustomPrompt="1"/>
          </p:nvPr>
        </p:nvSpPr>
        <p:spPr>
          <a:xfrm>
            <a:off x="345951" y="4175416"/>
            <a:ext cx="5256979" cy="849033"/>
          </a:xfrm>
        </p:spPr>
        <p:txBody>
          <a:bodyPr lIns="180000" tIns="180000" rIns="180000" bIns="180000"/>
          <a:lstStyle>
            <a:lvl1pPr>
              <a:defRPr>
                <a:solidFill>
                  <a:schemeClr val="bg1"/>
                </a:solidFill>
              </a:defRPr>
            </a:lvl1pPr>
          </a:lstStyle>
          <a:p>
            <a:r>
              <a:rPr lang="en-US" dirty="0"/>
              <a:t>www.tmr.qld.gov.au</a:t>
            </a:r>
          </a:p>
        </p:txBody>
      </p:sp>
      <p:sp>
        <p:nvSpPr>
          <p:cNvPr id="2" name="Date Placeholder 1">
            <a:extLst>
              <a:ext uri="{FF2B5EF4-FFF2-40B4-BE49-F238E27FC236}">
                <a16:creationId xmlns:a16="http://schemas.microsoft.com/office/drawing/2014/main" id="{3B452841-1A3B-46F6-AA1E-F1704220A3D4}"/>
              </a:ext>
            </a:extLst>
          </p:cNvPr>
          <p:cNvSpPr>
            <a:spLocks noGrp="1"/>
          </p:cNvSpPr>
          <p:nvPr userDrawn="1">
            <p:ph type="dt" sz="half" idx="11"/>
          </p:nvPr>
        </p:nvSpPr>
        <p:spPr>
          <a:xfrm>
            <a:off x="838200" y="7106303"/>
            <a:ext cx="2743200" cy="365125"/>
          </a:xfrm>
        </p:spPr>
        <p:txBody>
          <a:bodyPr/>
          <a:lstStyle/>
          <a:p>
            <a:r>
              <a:rPr lang="en-US" dirty="0"/>
              <a:t>XX Month 202X</a:t>
            </a:r>
            <a:endParaRPr lang="en-AU" dirty="0"/>
          </a:p>
        </p:txBody>
      </p:sp>
      <p:sp>
        <p:nvSpPr>
          <p:cNvPr id="3" name="Footer Placeholder 2">
            <a:extLst>
              <a:ext uri="{FF2B5EF4-FFF2-40B4-BE49-F238E27FC236}">
                <a16:creationId xmlns:a16="http://schemas.microsoft.com/office/drawing/2014/main" id="{E35392BB-C880-4DFD-9412-4E805AFF158D}"/>
              </a:ext>
            </a:extLst>
          </p:cNvPr>
          <p:cNvSpPr>
            <a:spLocks noGrp="1"/>
          </p:cNvSpPr>
          <p:nvPr userDrawn="1">
            <p:ph type="ftr" sz="quarter" idx="12"/>
          </p:nvPr>
        </p:nvSpPr>
        <p:spPr>
          <a:noFill/>
        </p:spPr>
        <p:txBody>
          <a:bodyPr/>
          <a:lstStyle/>
          <a:p>
            <a:r>
              <a:rPr lang="en-AU" dirty="0"/>
              <a:t>Department of Transport and Main Roads</a:t>
            </a:r>
          </a:p>
        </p:txBody>
      </p:sp>
      <p:sp>
        <p:nvSpPr>
          <p:cNvPr id="4" name="Slide Number Placeholder 3">
            <a:extLst>
              <a:ext uri="{FF2B5EF4-FFF2-40B4-BE49-F238E27FC236}">
                <a16:creationId xmlns:a16="http://schemas.microsoft.com/office/drawing/2014/main" id="{E8E454FE-8999-4618-B84A-27F27C62F9D5}"/>
              </a:ext>
            </a:extLst>
          </p:cNvPr>
          <p:cNvSpPr>
            <a:spLocks noGrp="1"/>
          </p:cNvSpPr>
          <p:nvPr userDrawn="1">
            <p:ph type="sldNum" sz="quarter" idx="13"/>
          </p:nvPr>
        </p:nvSpPr>
        <p:spPr/>
        <p:txBody>
          <a:bodyPr/>
          <a:lstStyle/>
          <a:p>
            <a:fld id="{FFA018B3-EF4A-437D-AE92-99A9EAA80BB3}" type="slidenum">
              <a:rPr lang="en-AU" smtClean="0"/>
              <a:t>‹#›</a:t>
            </a:fld>
            <a:endParaRPr lang="en-AU" dirty="0"/>
          </a:p>
        </p:txBody>
      </p:sp>
    </p:spTree>
    <p:extLst>
      <p:ext uri="{BB962C8B-B14F-4D97-AF65-F5344CB8AC3E}">
        <p14:creationId xmlns:p14="http://schemas.microsoft.com/office/powerpoint/2010/main" val="847312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F52E8F4B-9773-4366-915E-512F4AD295F2}"/>
              </a:ext>
            </a:extLst>
          </p:cNvPr>
          <p:cNvSpPr>
            <a:spLocks noGrp="1"/>
          </p:cNvSpPr>
          <p:nvPr>
            <p:ph type="title"/>
          </p:nvPr>
        </p:nvSpPr>
        <p:spPr>
          <a:noFill/>
        </p:spPr>
        <p:txBody>
          <a:bodyPr/>
          <a:lstStyle>
            <a:lvl1pPr>
              <a:defRPr>
                <a:solidFill>
                  <a:schemeClr val="bg1"/>
                </a:solidFill>
              </a:defRPr>
            </a:lvl1pPr>
          </a:lstStyle>
          <a:p>
            <a:r>
              <a:rPr lang="en-US" dirty="0"/>
              <a:t>Click to edit Master title</a:t>
            </a:r>
            <a:endParaRPr lang="en-AU" dirty="0"/>
          </a:p>
        </p:txBody>
      </p:sp>
      <p:sp>
        <p:nvSpPr>
          <p:cNvPr id="22" name="Text Placeholder 21">
            <a:extLst>
              <a:ext uri="{FF2B5EF4-FFF2-40B4-BE49-F238E27FC236}">
                <a16:creationId xmlns:a16="http://schemas.microsoft.com/office/drawing/2014/main" id="{66559CBC-4642-417E-BFC5-87DD118990AC}"/>
              </a:ext>
            </a:extLst>
          </p:cNvPr>
          <p:cNvSpPr>
            <a:spLocks noGrp="1"/>
          </p:cNvSpPr>
          <p:nvPr>
            <p:ph type="body" sz="quarter" idx="13"/>
          </p:nvPr>
        </p:nvSpPr>
        <p:spPr>
          <a:xfrm>
            <a:off x="365588" y="3861048"/>
            <a:ext cx="6738524" cy="849033"/>
          </a:xfrm>
          <a:noFill/>
        </p:spPr>
        <p:txBody>
          <a:bodyPr/>
          <a:lstStyle>
            <a:lvl1pPr>
              <a:defRPr>
                <a:solidFill>
                  <a:schemeClr val="bg2"/>
                </a:solidFill>
              </a:defRPr>
            </a:lvl1pPr>
          </a:lstStyle>
          <a:p>
            <a:pPr lvl="0"/>
            <a:r>
              <a:rPr lang="en-US" dirty="0"/>
              <a:t>Click to edit Master text</a:t>
            </a:r>
            <a:endParaRPr lang="en-AU" dirty="0"/>
          </a:p>
        </p:txBody>
      </p:sp>
      <p:sp>
        <p:nvSpPr>
          <p:cNvPr id="5" name="Date Placeholder 4">
            <a:extLst>
              <a:ext uri="{FF2B5EF4-FFF2-40B4-BE49-F238E27FC236}">
                <a16:creationId xmlns:a16="http://schemas.microsoft.com/office/drawing/2014/main" id="{B0F0E936-F5D7-47E5-A561-43CD89193856}"/>
              </a:ext>
            </a:extLst>
          </p:cNvPr>
          <p:cNvSpPr>
            <a:spLocks noGrp="1"/>
          </p:cNvSpPr>
          <p:nvPr>
            <p:ph type="dt" sz="half" idx="19"/>
          </p:nvPr>
        </p:nvSpPr>
        <p:spPr/>
        <p:txBody>
          <a:bodyPr/>
          <a:lstStyle/>
          <a:p>
            <a:r>
              <a:rPr lang="en-US" dirty="0"/>
              <a:t>XX Month 202X</a:t>
            </a:r>
            <a:endParaRPr lang="en-AU" dirty="0"/>
          </a:p>
        </p:txBody>
      </p:sp>
      <p:sp>
        <p:nvSpPr>
          <p:cNvPr id="6" name="Footer Placeholder 5">
            <a:extLst>
              <a:ext uri="{FF2B5EF4-FFF2-40B4-BE49-F238E27FC236}">
                <a16:creationId xmlns:a16="http://schemas.microsoft.com/office/drawing/2014/main" id="{0FDA503B-3FE8-4EBC-B4EE-13192C55D08A}"/>
              </a:ext>
            </a:extLst>
          </p:cNvPr>
          <p:cNvSpPr>
            <a:spLocks noGrp="1"/>
          </p:cNvSpPr>
          <p:nvPr>
            <p:ph type="ftr" sz="quarter" idx="20"/>
          </p:nvPr>
        </p:nvSpPr>
        <p:spPr>
          <a:xfrm>
            <a:off x="4186072" y="7074696"/>
            <a:ext cx="3791744" cy="365125"/>
          </a:xfrm>
          <a:prstGeom prst="rect">
            <a:avLst/>
          </a:prstGeom>
          <a:noFill/>
        </p:spPr>
        <p:txBody>
          <a:bodyPr/>
          <a:lstStyle/>
          <a:p>
            <a:r>
              <a:rPr lang="en-AU" dirty="0"/>
              <a:t>Department of Transport and Main Roads</a:t>
            </a:r>
          </a:p>
        </p:txBody>
      </p:sp>
      <p:sp>
        <p:nvSpPr>
          <p:cNvPr id="7" name="Slide Number Placeholder 6">
            <a:extLst>
              <a:ext uri="{FF2B5EF4-FFF2-40B4-BE49-F238E27FC236}">
                <a16:creationId xmlns:a16="http://schemas.microsoft.com/office/drawing/2014/main" id="{85A39985-60B4-425E-8979-986922FAB354}"/>
              </a:ext>
            </a:extLst>
          </p:cNvPr>
          <p:cNvSpPr>
            <a:spLocks noGrp="1"/>
          </p:cNvSpPr>
          <p:nvPr>
            <p:ph type="sldNum" sz="quarter" idx="21"/>
          </p:nvPr>
        </p:nvSpPr>
        <p:spPr/>
        <p:txBody>
          <a:bodyPr/>
          <a:lstStyle/>
          <a:p>
            <a:fld id="{689826F8-C2B9-449E-B5D6-8B58526549D7}" type="slidenum">
              <a:rPr lang="en-AU" smtClean="0"/>
              <a:t>‹#›</a:t>
            </a:fld>
            <a:endParaRPr lang="en-AU" dirty="0"/>
          </a:p>
        </p:txBody>
      </p:sp>
    </p:spTree>
    <p:extLst>
      <p:ext uri="{BB962C8B-B14F-4D97-AF65-F5344CB8AC3E}">
        <p14:creationId xmlns:p14="http://schemas.microsoft.com/office/powerpoint/2010/main" val="88801666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0499DE-1097-4978-AE4A-E29A1F8CF916}"/>
              </a:ext>
            </a:extLst>
          </p:cNvPr>
          <p:cNvSpPr>
            <a:spLocks noGrp="1"/>
          </p:cNvSpPr>
          <p:nvPr>
            <p:ph type="title"/>
          </p:nvPr>
        </p:nvSpPr>
        <p:spPr/>
        <p:txBody>
          <a:bodyPr/>
          <a:lstStyle>
            <a:lvl1pPr>
              <a:defRPr/>
            </a:lvl1p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DAE7CE01-A53E-894C-9672-25D8CB7D5F89}"/>
              </a:ext>
            </a:extLst>
          </p:cNvPr>
          <p:cNvSpPr>
            <a:spLocks noGrp="1"/>
          </p:cNvSpPr>
          <p:nvPr>
            <p:ph idx="1"/>
          </p:nvPr>
        </p:nvSpPr>
        <p:spPr>
          <a:xfrm>
            <a:off x="334963" y="1556792"/>
            <a:ext cx="11522075" cy="369332"/>
          </a:xfrm>
        </p:spPr>
        <p:txBody>
          <a:bodyPr lIns="0" rIns="0">
            <a:spAutoFit/>
          </a:bodyPr>
          <a:lstStyle>
            <a:lvl1pPr>
              <a:lnSpc>
                <a:spcPct val="100000"/>
              </a:lnSpc>
              <a:defRPr>
                <a:solidFill>
                  <a:schemeClr val="tx1"/>
                </a:solidFill>
              </a:defRPr>
            </a:lvl1pPr>
            <a:lvl2pPr>
              <a:lnSpc>
                <a:spcPct val="150000"/>
              </a:lnSpc>
              <a:defRPr>
                <a:solidFill>
                  <a:schemeClr val="tx1"/>
                </a:solidFill>
              </a:defRPr>
            </a:lvl2pPr>
            <a:lvl3pPr>
              <a:lnSpc>
                <a:spcPct val="150000"/>
              </a:lnSpc>
              <a:defRPr>
                <a:solidFill>
                  <a:schemeClr val="tx1"/>
                </a:solidFill>
              </a:defRPr>
            </a:lvl3pPr>
            <a:lvl4pPr>
              <a:lnSpc>
                <a:spcPct val="150000"/>
              </a:lnSpc>
              <a:defRPr>
                <a:solidFill>
                  <a:schemeClr val="tx1"/>
                </a:solidFill>
              </a:defRPr>
            </a:lvl4pPr>
            <a:lvl5pPr>
              <a:lnSpc>
                <a:spcPct val="150000"/>
              </a:lnSpc>
              <a:defRPr>
                <a:solidFill>
                  <a:schemeClr val="tx1"/>
                </a:solidFill>
              </a:defRPr>
            </a:lvl5pPr>
          </a:lstStyle>
          <a:p>
            <a:pPr lvl="0"/>
            <a:r>
              <a:rPr lang="en-US" noProof="0"/>
              <a:t>Click to edit Master text styles</a:t>
            </a:r>
          </a:p>
        </p:txBody>
      </p:sp>
      <p:sp>
        <p:nvSpPr>
          <p:cNvPr id="13" name="Footer Placeholder 12">
            <a:extLst>
              <a:ext uri="{FF2B5EF4-FFF2-40B4-BE49-F238E27FC236}">
                <a16:creationId xmlns:a16="http://schemas.microsoft.com/office/drawing/2014/main" id="{8DF5655C-6E8C-46B2-8D15-B82D7685856E}"/>
              </a:ext>
            </a:extLst>
          </p:cNvPr>
          <p:cNvSpPr>
            <a:spLocks noGrp="1"/>
          </p:cNvSpPr>
          <p:nvPr>
            <p:ph type="ftr" sz="quarter" idx="11"/>
          </p:nvPr>
        </p:nvSpPr>
        <p:spPr>
          <a:xfrm>
            <a:off x="334963" y="6309818"/>
            <a:ext cx="7096760" cy="548182"/>
          </a:xfrm>
        </p:spPr>
        <p:txBody>
          <a:bodyPr/>
          <a:lstStyle/>
          <a:p>
            <a:r>
              <a:rPr lang="en-AU" dirty="0"/>
              <a:t>Department of Transport and Main Roads</a:t>
            </a:r>
          </a:p>
        </p:txBody>
      </p:sp>
      <p:sp>
        <p:nvSpPr>
          <p:cNvPr id="14" name="Slide Number Placeholder 13">
            <a:extLst>
              <a:ext uri="{FF2B5EF4-FFF2-40B4-BE49-F238E27FC236}">
                <a16:creationId xmlns:a16="http://schemas.microsoft.com/office/drawing/2014/main" id="{2142C40C-463D-481F-99AD-249FA73A934F}"/>
              </a:ext>
            </a:extLst>
          </p:cNvPr>
          <p:cNvSpPr>
            <a:spLocks noGrp="1"/>
          </p:cNvSpPr>
          <p:nvPr>
            <p:ph type="sldNum" sz="quarter" idx="12"/>
          </p:nvPr>
        </p:nvSpPr>
        <p:spPr/>
        <p:txBody>
          <a:bodyPr/>
          <a:lstStyle/>
          <a:p>
            <a:fld id="{7630903C-10D8-436E-825F-FDC830597907}" type="slidenum">
              <a:rPr lang="en-AU" smtClean="0"/>
              <a:t>‹#›</a:t>
            </a:fld>
            <a:endParaRPr lang="en-AU" dirty="0"/>
          </a:p>
        </p:txBody>
      </p:sp>
    </p:spTree>
    <p:extLst>
      <p:ext uri="{BB962C8B-B14F-4D97-AF65-F5344CB8AC3E}">
        <p14:creationId xmlns:p14="http://schemas.microsoft.com/office/powerpoint/2010/main" val="486719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E9286-5A29-4C51-B8FE-EDC3377851FC}"/>
              </a:ext>
            </a:extLst>
          </p:cNvPr>
          <p:cNvSpPr>
            <a:spLocks noGrp="1"/>
          </p:cNvSpPr>
          <p:nvPr>
            <p:ph type="title"/>
          </p:nvPr>
        </p:nvSpPr>
        <p:spPr/>
        <p:txBody>
          <a:bodyPr/>
          <a:lstStyle/>
          <a:p>
            <a:r>
              <a:rPr lang="en-US" dirty="0"/>
              <a:t>Click to edit Master title style</a:t>
            </a:r>
            <a:endParaRPr lang="en-AU" dirty="0"/>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334962" y="1556792"/>
            <a:ext cx="5400999" cy="369332"/>
          </a:xfrm>
        </p:spPr>
        <p:txBody>
          <a:bodyPr lIns="0" tIns="0">
            <a:spAutoFit/>
          </a:bodyPr>
          <a:lstStyle>
            <a:lvl1pPr>
              <a:lnSpc>
                <a:spcPct val="100000"/>
              </a:lnSpc>
              <a:defRPr lang="en-US" noProof="0" dirty="0"/>
            </a:lvl1pPr>
            <a:lvl2pPr>
              <a:lnSpc>
                <a:spcPct val="150000"/>
              </a:lnSpc>
              <a:defRPr>
                <a:solidFill>
                  <a:schemeClr val="tx1"/>
                </a:solidFill>
              </a:defRPr>
            </a:lvl2pPr>
            <a:lvl3pPr>
              <a:lnSpc>
                <a:spcPct val="150000"/>
              </a:lnSpc>
              <a:defRPr>
                <a:solidFill>
                  <a:schemeClr val="tx1"/>
                </a:solidFill>
              </a:defRPr>
            </a:lvl3pPr>
            <a:lvl4pPr>
              <a:lnSpc>
                <a:spcPct val="150000"/>
              </a:lnSpc>
              <a:defRPr>
                <a:solidFill>
                  <a:schemeClr val="tx1"/>
                </a:solidFill>
              </a:defRPr>
            </a:lvl4pPr>
            <a:lvl5pPr>
              <a:lnSpc>
                <a:spcPct val="150000"/>
              </a:lnSpc>
              <a:defRPr>
                <a:solidFill>
                  <a:schemeClr val="tx1"/>
                </a:solidFill>
              </a:defRPr>
            </a:lvl5pPr>
          </a:lstStyle>
          <a:p>
            <a:pPr lvl="0"/>
            <a:r>
              <a:rPr lang="en-US" noProof="0"/>
              <a:t>Click to edit Master text styles</a:t>
            </a:r>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6456040" y="1556792"/>
            <a:ext cx="5400998" cy="369332"/>
          </a:xfrm>
        </p:spPr>
        <p:txBody>
          <a:bodyPr lIns="0" tIns="0">
            <a:spAutoFit/>
          </a:bodyPr>
          <a:lstStyle>
            <a:lvl1pPr>
              <a:lnSpc>
                <a:spcPct val="100000"/>
              </a:lnSpc>
              <a:defRPr>
                <a:solidFill>
                  <a:schemeClr val="tx1"/>
                </a:solidFill>
              </a:defRPr>
            </a:lvl1pPr>
            <a:lvl2pPr>
              <a:lnSpc>
                <a:spcPct val="150000"/>
              </a:lnSpc>
              <a:defRPr>
                <a:solidFill>
                  <a:schemeClr val="tx1"/>
                </a:solidFill>
              </a:defRPr>
            </a:lvl2pPr>
            <a:lvl3pPr>
              <a:lnSpc>
                <a:spcPct val="150000"/>
              </a:lnSpc>
              <a:defRPr>
                <a:solidFill>
                  <a:schemeClr val="tx1"/>
                </a:solidFill>
              </a:defRPr>
            </a:lvl3pPr>
            <a:lvl4pPr>
              <a:lnSpc>
                <a:spcPct val="150000"/>
              </a:lnSpc>
              <a:defRPr>
                <a:solidFill>
                  <a:schemeClr val="tx1"/>
                </a:solidFill>
              </a:defRPr>
            </a:lvl4pPr>
            <a:lvl5pPr>
              <a:lnSpc>
                <a:spcPct val="150000"/>
              </a:lnSpc>
              <a:defRPr>
                <a:solidFill>
                  <a:schemeClr val="tx1"/>
                </a:solidFill>
              </a:defRPr>
            </a:lvl5pPr>
          </a:lstStyle>
          <a:p>
            <a:pPr lvl="0"/>
            <a:r>
              <a:rPr lang="en-US" noProof="0"/>
              <a:t>Click to edit Master text styles</a:t>
            </a:r>
          </a:p>
        </p:txBody>
      </p:sp>
      <p:sp>
        <p:nvSpPr>
          <p:cNvPr id="15" name="Footer Placeholder 14">
            <a:extLst>
              <a:ext uri="{FF2B5EF4-FFF2-40B4-BE49-F238E27FC236}">
                <a16:creationId xmlns:a16="http://schemas.microsoft.com/office/drawing/2014/main" id="{7D2F7334-FF43-488C-BB6D-F86968AD8567}"/>
              </a:ext>
            </a:extLst>
          </p:cNvPr>
          <p:cNvSpPr>
            <a:spLocks noGrp="1"/>
          </p:cNvSpPr>
          <p:nvPr>
            <p:ph type="ftr" sz="quarter" idx="11"/>
          </p:nvPr>
        </p:nvSpPr>
        <p:spPr>
          <a:xfrm>
            <a:off x="334962" y="6309818"/>
            <a:ext cx="7096760" cy="548182"/>
          </a:xfrm>
        </p:spPr>
        <p:txBody>
          <a:bodyPr/>
          <a:lstStyle/>
          <a:p>
            <a:r>
              <a:rPr lang="en-AU" dirty="0"/>
              <a:t>Department of Transport and Main Roads</a:t>
            </a:r>
          </a:p>
        </p:txBody>
      </p:sp>
      <p:sp>
        <p:nvSpPr>
          <p:cNvPr id="16" name="Slide Number Placeholder 15">
            <a:extLst>
              <a:ext uri="{FF2B5EF4-FFF2-40B4-BE49-F238E27FC236}">
                <a16:creationId xmlns:a16="http://schemas.microsoft.com/office/drawing/2014/main" id="{A1A3D8EA-6419-4576-AACD-78F6F5EE2CBC}"/>
              </a:ext>
            </a:extLst>
          </p:cNvPr>
          <p:cNvSpPr>
            <a:spLocks noGrp="1"/>
          </p:cNvSpPr>
          <p:nvPr>
            <p:ph type="sldNum" sz="quarter" idx="12"/>
          </p:nvPr>
        </p:nvSpPr>
        <p:spPr/>
        <p:txBody>
          <a:bodyPr/>
          <a:lstStyle/>
          <a:p>
            <a:fld id="{7630903C-10D8-436E-825F-FDC830597907}" type="slidenum">
              <a:rPr lang="en-AU" smtClean="0"/>
              <a:t>‹#›</a:t>
            </a:fld>
            <a:endParaRPr lang="en-AU" dirty="0"/>
          </a:p>
        </p:txBody>
      </p:sp>
    </p:spTree>
    <p:extLst>
      <p:ext uri="{BB962C8B-B14F-4D97-AF65-F5344CB8AC3E}">
        <p14:creationId xmlns:p14="http://schemas.microsoft.com/office/powerpoint/2010/main" val="761911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5C135-CCA8-4FB4-9932-0E0EB93C1AEF}"/>
              </a:ext>
            </a:extLst>
          </p:cNvPr>
          <p:cNvSpPr>
            <a:spLocks noGrp="1"/>
          </p:cNvSpPr>
          <p:nvPr>
            <p:ph type="title"/>
          </p:nvPr>
        </p:nvSpPr>
        <p:spPr>
          <a:xfrm>
            <a:off x="334963" y="404664"/>
            <a:ext cx="4320877" cy="1329595"/>
          </a:xfrm>
        </p:spPr>
        <p:txBody>
          <a:bodyPr/>
          <a:lstStyle/>
          <a:p>
            <a:r>
              <a:rPr lang="en-US"/>
              <a:t>Click to edit Master title style</a:t>
            </a:r>
            <a:endParaRPr lang="en-AU" dirty="0"/>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334962" y="2132856"/>
            <a:ext cx="4320877" cy="485518"/>
          </a:xfrm>
        </p:spPr>
        <p:txBody>
          <a:bodyPr lIns="0" tIns="0" rIns="0" bIns="0">
            <a:sp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51B3D6EB-0B4B-4C00-A78E-E618E038C9B8}"/>
              </a:ext>
            </a:extLst>
          </p:cNvPr>
          <p:cNvSpPr>
            <a:spLocks noGrp="1"/>
          </p:cNvSpPr>
          <p:nvPr>
            <p:ph idx="1"/>
          </p:nvPr>
        </p:nvSpPr>
        <p:spPr>
          <a:xfrm>
            <a:off x="5375919" y="404664"/>
            <a:ext cx="6481117" cy="5472261"/>
          </a:xfrm>
        </p:spPr>
        <p:txBody>
          <a:bodyPr lIns="0" tIns="0" rIns="0" bIns="0">
            <a:no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vl6pPr>
              <a:defRPr sz="2000"/>
            </a:lvl6pPr>
            <a:lvl7pPr>
              <a:defRPr sz="2000"/>
            </a:lvl7pPr>
            <a:lvl8pPr>
              <a:defRPr sz="2000"/>
            </a:lvl8pPr>
            <a:lvl9pPr>
              <a:defRPr sz="2000"/>
            </a:lvl9pPr>
          </a:lstStyle>
          <a:p>
            <a:pPr lvl="0"/>
            <a:r>
              <a:rPr lang="en-US"/>
              <a:t>Click to edit Master text styles</a:t>
            </a:r>
          </a:p>
        </p:txBody>
      </p:sp>
      <p:sp>
        <p:nvSpPr>
          <p:cNvPr id="13" name="Footer Placeholder 12">
            <a:extLst>
              <a:ext uri="{FF2B5EF4-FFF2-40B4-BE49-F238E27FC236}">
                <a16:creationId xmlns:a16="http://schemas.microsoft.com/office/drawing/2014/main" id="{E536EB19-2CE4-4361-A62E-9F7626E22129}"/>
              </a:ext>
            </a:extLst>
          </p:cNvPr>
          <p:cNvSpPr>
            <a:spLocks noGrp="1"/>
          </p:cNvSpPr>
          <p:nvPr>
            <p:ph type="ftr" sz="quarter" idx="11"/>
          </p:nvPr>
        </p:nvSpPr>
        <p:spPr>
          <a:xfrm>
            <a:off x="334962" y="6309818"/>
            <a:ext cx="7096760" cy="548182"/>
          </a:xfrm>
        </p:spPr>
        <p:txBody>
          <a:bodyPr/>
          <a:lstStyle/>
          <a:p>
            <a:r>
              <a:rPr lang="en-AU" dirty="0"/>
              <a:t>Department of Transport and Main Roads</a:t>
            </a:r>
          </a:p>
        </p:txBody>
      </p:sp>
      <p:sp>
        <p:nvSpPr>
          <p:cNvPr id="14" name="Slide Number Placeholder 13">
            <a:extLst>
              <a:ext uri="{FF2B5EF4-FFF2-40B4-BE49-F238E27FC236}">
                <a16:creationId xmlns:a16="http://schemas.microsoft.com/office/drawing/2014/main" id="{415F7F9E-434B-4287-8741-00F52105C77F}"/>
              </a:ext>
            </a:extLst>
          </p:cNvPr>
          <p:cNvSpPr>
            <a:spLocks noGrp="1"/>
          </p:cNvSpPr>
          <p:nvPr>
            <p:ph type="sldNum" sz="quarter" idx="12"/>
          </p:nvPr>
        </p:nvSpPr>
        <p:spPr/>
        <p:txBody>
          <a:bodyPr/>
          <a:lstStyle/>
          <a:p>
            <a:fld id="{7630903C-10D8-436E-825F-FDC830597907}" type="slidenum">
              <a:rPr lang="en-AU" smtClean="0"/>
              <a:t>‹#›</a:t>
            </a:fld>
            <a:endParaRPr lang="en-AU" dirty="0"/>
          </a:p>
        </p:txBody>
      </p:sp>
      <p:sp>
        <p:nvSpPr>
          <p:cNvPr id="8" name="Text Placeholder 3">
            <a:extLst>
              <a:ext uri="{FF2B5EF4-FFF2-40B4-BE49-F238E27FC236}">
                <a16:creationId xmlns:a16="http://schemas.microsoft.com/office/drawing/2014/main" id="{EA073D25-5595-4783-BD48-403D31D10CF9}"/>
              </a:ext>
            </a:extLst>
          </p:cNvPr>
          <p:cNvSpPr>
            <a:spLocks noGrp="1"/>
          </p:cNvSpPr>
          <p:nvPr>
            <p:ph type="body" sz="quarter" idx="14" hasCustomPrompt="1"/>
          </p:nvPr>
        </p:nvSpPr>
        <p:spPr>
          <a:xfrm>
            <a:off x="5375919" y="5893824"/>
            <a:ext cx="6481117" cy="330072"/>
          </a:xfrm>
          <a:noFill/>
        </p:spPr>
        <p:txBody>
          <a:bodyPr lIns="72000" tIns="72000" rIns="72000" bIns="72000"/>
          <a:lstStyle>
            <a:lvl1pPr>
              <a:defRPr sz="1200">
                <a:solidFill>
                  <a:srgbClr val="5F5F5F"/>
                </a:solidFill>
              </a:defRPr>
            </a:lvl1pPr>
          </a:lstStyle>
          <a:p>
            <a:pPr lvl="0"/>
            <a:r>
              <a:rPr lang="en-US" dirty="0"/>
              <a:t>Remove caption if not required</a:t>
            </a:r>
            <a:endParaRPr lang="en-AU" dirty="0"/>
          </a:p>
        </p:txBody>
      </p:sp>
    </p:spTree>
    <p:extLst>
      <p:ext uri="{BB962C8B-B14F-4D97-AF65-F5344CB8AC3E}">
        <p14:creationId xmlns:p14="http://schemas.microsoft.com/office/powerpoint/2010/main" val="415691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5C135-CCA8-4FB4-9932-0E0EB93C1AEF}"/>
              </a:ext>
            </a:extLst>
          </p:cNvPr>
          <p:cNvSpPr>
            <a:spLocks noGrp="1"/>
          </p:cNvSpPr>
          <p:nvPr>
            <p:ph type="title"/>
          </p:nvPr>
        </p:nvSpPr>
        <p:spPr>
          <a:xfrm>
            <a:off x="7534573" y="404664"/>
            <a:ext cx="4320877" cy="1329595"/>
          </a:xfrm>
        </p:spPr>
        <p:txBody>
          <a:bodyPr/>
          <a:lstStyle/>
          <a:p>
            <a:r>
              <a:rPr lang="en-US"/>
              <a:t>Click to edit Master title style</a:t>
            </a:r>
            <a:endParaRPr lang="en-AU" dirty="0"/>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7536161" y="2204864"/>
            <a:ext cx="4320877" cy="485518"/>
          </a:xfrm>
        </p:spPr>
        <p:txBody>
          <a:bodyPr lIns="0" tIns="0" rIns="0" bIns="0">
            <a:sp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51B3D6EB-0B4B-4C00-A78E-E618E038C9B8}"/>
              </a:ext>
            </a:extLst>
          </p:cNvPr>
          <p:cNvSpPr>
            <a:spLocks noGrp="1"/>
          </p:cNvSpPr>
          <p:nvPr>
            <p:ph idx="1"/>
          </p:nvPr>
        </p:nvSpPr>
        <p:spPr>
          <a:xfrm>
            <a:off x="334963" y="404664"/>
            <a:ext cx="6481117" cy="5472261"/>
          </a:xfrm>
        </p:spPr>
        <p:txBody>
          <a:bodyPr lIns="0" tIns="0" rIns="0" bIns="0">
            <a:no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vl6pPr>
              <a:defRPr sz="2000"/>
            </a:lvl6pPr>
            <a:lvl7pPr>
              <a:defRPr sz="2000"/>
            </a:lvl7pPr>
            <a:lvl8pPr>
              <a:defRPr sz="2000"/>
            </a:lvl8pPr>
            <a:lvl9pPr>
              <a:defRPr sz="2000"/>
            </a:lvl9pPr>
          </a:lstStyle>
          <a:p>
            <a:pPr lvl="0"/>
            <a:r>
              <a:rPr lang="en-US" noProof="0"/>
              <a:t>Click to edit Master text styles</a:t>
            </a:r>
          </a:p>
        </p:txBody>
      </p:sp>
      <p:sp>
        <p:nvSpPr>
          <p:cNvPr id="12" name="Footer Placeholder 11">
            <a:extLst>
              <a:ext uri="{FF2B5EF4-FFF2-40B4-BE49-F238E27FC236}">
                <a16:creationId xmlns:a16="http://schemas.microsoft.com/office/drawing/2014/main" id="{3274BA33-2FFA-4339-9930-48CAE7A657FE}"/>
              </a:ext>
            </a:extLst>
          </p:cNvPr>
          <p:cNvSpPr>
            <a:spLocks noGrp="1"/>
          </p:cNvSpPr>
          <p:nvPr>
            <p:ph type="ftr" sz="quarter" idx="11"/>
          </p:nvPr>
        </p:nvSpPr>
        <p:spPr>
          <a:xfrm>
            <a:off x="334963" y="6309818"/>
            <a:ext cx="7096760" cy="548182"/>
          </a:xfrm>
        </p:spPr>
        <p:txBody>
          <a:bodyPr/>
          <a:lstStyle/>
          <a:p>
            <a:r>
              <a:rPr lang="en-AU" dirty="0"/>
              <a:t>Department of Transport and Main Roads</a:t>
            </a:r>
          </a:p>
        </p:txBody>
      </p:sp>
      <p:sp>
        <p:nvSpPr>
          <p:cNvPr id="13" name="Slide Number Placeholder 12">
            <a:extLst>
              <a:ext uri="{FF2B5EF4-FFF2-40B4-BE49-F238E27FC236}">
                <a16:creationId xmlns:a16="http://schemas.microsoft.com/office/drawing/2014/main" id="{D9DA12B8-D060-4028-964B-82F3102F1977}"/>
              </a:ext>
            </a:extLst>
          </p:cNvPr>
          <p:cNvSpPr>
            <a:spLocks noGrp="1"/>
          </p:cNvSpPr>
          <p:nvPr>
            <p:ph type="sldNum" sz="quarter" idx="12"/>
          </p:nvPr>
        </p:nvSpPr>
        <p:spPr/>
        <p:txBody>
          <a:bodyPr/>
          <a:lstStyle/>
          <a:p>
            <a:fld id="{7630903C-10D8-436E-825F-FDC830597907}" type="slidenum">
              <a:rPr lang="en-AU" smtClean="0"/>
              <a:t>‹#›</a:t>
            </a:fld>
            <a:endParaRPr lang="en-AU" dirty="0"/>
          </a:p>
        </p:txBody>
      </p:sp>
      <p:sp>
        <p:nvSpPr>
          <p:cNvPr id="8" name="Text Placeholder 3">
            <a:extLst>
              <a:ext uri="{FF2B5EF4-FFF2-40B4-BE49-F238E27FC236}">
                <a16:creationId xmlns:a16="http://schemas.microsoft.com/office/drawing/2014/main" id="{86646104-5080-4176-85D1-8944D2637A7A}"/>
              </a:ext>
            </a:extLst>
          </p:cNvPr>
          <p:cNvSpPr>
            <a:spLocks noGrp="1"/>
          </p:cNvSpPr>
          <p:nvPr>
            <p:ph type="body" sz="quarter" idx="14" hasCustomPrompt="1"/>
          </p:nvPr>
        </p:nvSpPr>
        <p:spPr>
          <a:xfrm>
            <a:off x="334963" y="5893824"/>
            <a:ext cx="6481117" cy="330072"/>
          </a:xfrm>
          <a:noFill/>
        </p:spPr>
        <p:txBody>
          <a:bodyPr lIns="72000" tIns="72000" rIns="72000" bIns="72000"/>
          <a:lstStyle>
            <a:lvl1pPr>
              <a:defRPr sz="1200">
                <a:solidFill>
                  <a:srgbClr val="5F5F5F"/>
                </a:solidFill>
              </a:defRPr>
            </a:lvl1pPr>
          </a:lstStyle>
          <a:p>
            <a:pPr lvl="0"/>
            <a:r>
              <a:rPr lang="en-US" dirty="0"/>
              <a:t>Remove caption if not required</a:t>
            </a:r>
            <a:endParaRPr lang="en-AU" dirty="0"/>
          </a:p>
        </p:txBody>
      </p:sp>
    </p:spTree>
    <p:extLst>
      <p:ext uri="{BB962C8B-B14F-4D97-AF65-F5344CB8AC3E}">
        <p14:creationId xmlns:p14="http://schemas.microsoft.com/office/powerpoint/2010/main" val="32764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5C135-CCA8-4FB4-9932-0E0EB93C1AEF}"/>
              </a:ext>
            </a:extLst>
          </p:cNvPr>
          <p:cNvSpPr>
            <a:spLocks noGrp="1"/>
          </p:cNvSpPr>
          <p:nvPr>
            <p:ph type="title"/>
          </p:nvPr>
        </p:nvSpPr>
        <p:spPr>
          <a:xfrm>
            <a:off x="334963" y="404664"/>
            <a:ext cx="6481117" cy="664797"/>
          </a:xfrm>
        </p:spPr>
        <p:txBody>
          <a:bodyPr/>
          <a:lstStyle/>
          <a:p>
            <a:r>
              <a:rPr lang="en-US"/>
              <a:t>Click to edit Master title style</a:t>
            </a:r>
            <a:endParaRPr lang="en-AU" dirty="0"/>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334962" y="1556792"/>
            <a:ext cx="6481117" cy="485518"/>
          </a:xfrm>
        </p:spPr>
        <p:txBody>
          <a:bodyPr lIns="0" tIns="0" rIns="0" bIns="0">
            <a:sp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51B3D6EB-0B4B-4C00-A78E-E618E038C9B8}"/>
              </a:ext>
            </a:extLst>
          </p:cNvPr>
          <p:cNvSpPr>
            <a:spLocks noGrp="1"/>
          </p:cNvSpPr>
          <p:nvPr>
            <p:ph idx="1"/>
          </p:nvPr>
        </p:nvSpPr>
        <p:spPr>
          <a:xfrm>
            <a:off x="7536159" y="404664"/>
            <a:ext cx="4320877" cy="5472261"/>
          </a:xfrm>
        </p:spPr>
        <p:txBody>
          <a:bodyPr lIns="0" tIns="0" rIns="0" bIns="0">
            <a:no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vl6pPr>
              <a:defRPr sz="2000"/>
            </a:lvl6pPr>
            <a:lvl7pPr>
              <a:defRPr sz="2000"/>
            </a:lvl7pPr>
            <a:lvl8pPr>
              <a:defRPr sz="2000"/>
            </a:lvl8pPr>
            <a:lvl9pPr>
              <a:defRPr sz="2000"/>
            </a:lvl9pPr>
          </a:lstStyle>
          <a:p>
            <a:pPr lvl="0"/>
            <a:r>
              <a:rPr lang="en-US" noProof="0"/>
              <a:t>Click to edit Master text styles</a:t>
            </a:r>
          </a:p>
        </p:txBody>
      </p:sp>
      <p:sp>
        <p:nvSpPr>
          <p:cNvPr id="12" name="Footer Placeholder 11">
            <a:extLst>
              <a:ext uri="{FF2B5EF4-FFF2-40B4-BE49-F238E27FC236}">
                <a16:creationId xmlns:a16="http://schemas.microsoft.com/office/drawing/2014/main" id="{A9E490FF-0F7A-40A9-914C-EC7E717EE2B7}"/>
              </a:ext>
            </a:extLst>
          </p:cNvPr>
          <p:cNvSpPr>
            <a:spLocks noGrp="1"/>
          </p:cNvSpPr>
          <p:nvPr>
            <p:ph type="ftr" sz="quarter" idx="11"/>
          </p:nvPr>
        </p:nvSpPr>
        <p:spPr>
          <a:xfrm>
            <a:off x="334962" y="6309818"/>
            <a:ext cx="7096760" cy="548182"/>
          </a:xfrm>
        </p:spPr>
        <p:txBody>
          <a:bodyPr/>
          <a:lstStyle/>
          <a:p>
            <a:r>
              <a:rPr lang="en-AU" dirty="0"/>
              <a:t>Department of Transport and Main Roads</a:t>
            </a:r>
          </a:p>
        </p:txBody>
      </p:sp>
      <p:sp>
        <p:nvSpPr>
          <p:cNvPr id="13" name="Slide Number Placeholder 12">
            <a:extLst>
              <a:ext uri="{FF2B5EF4-FFF2-40B4-BE49-F238E27FC236}">
                <a16:creationId xmlns:a16="http://schemas.microsoft.com/office/drawing/2014/main" id="{92A104DA-10B5-4158-857C-B01B176216F5}"/>
              </a:ext>
            </a:extLst>
          </p:cNvPr>
          <p:cNvSpPr>
            <a:spLocks noGrp="1"/>
          </p:cNvSpPr>
          <p:nvPr>
            <p:ph type="sldNum" sz="quarter" idx="12"/>
          </p:nvPr>
        </p:nvSpPr>
        <p:spPr/>
        <p:txBody>
          <a:bodyPr/>
          <a:lstStyle/>
          <a:p>
            <a:fld id="{7630903C-10D8-436E-825F-FDC830597907}" type="slidenum">
              <a:rPr lang="en-AU" smtClean="0"/>
              <a:t>‹#›</a:t>
            </a:fld>
            <a:endParaRPr lang="en-AU" dirty="0"/>
          </a:p>
        </p:txBody>
      </p:sp>
      <p:sp>
        <p:nvSpPr>
          <p:cNvPr id="8" name="Text Placeholder 3">
            <a:extLst>
              <a:ext uri="{FF2B5EF4-FFF2-40B4-BE49-F238E27FC236}">
                <a16:creationId xmlns:a16="http://schemas.microsoft.com/office/drawing/2014/main" id="{BA71BA53-2B87-4E5B-ABE6-7419BCB5E811}"/>
              </a:ext>
            </a:extLst>
          </p:cNvPr>
          <p:cNvSpPr>
            <a:spLocks noGrp="1"/>
          </p:cNvSpPr>
          <p:nvPr>
            <p:ph type="body" sz="quarter" idx="14" hasCustomPrompt="1"/>
          </p:nvPr>
        </p:nvSpPr>
        <p:spPr>
          <a:xfrm>
            <a:off x="7534573" y="5893824"/>
            <a:ext cx="4320877" cy="330072"/>
          </a:xfrm>
          <a:noFill/>
        </p:spPr>
        <p:txBody>
          <a:bodyPr lIns="72000" tIns="72000" rIns="72000" bIns="72000"/>
          <a:lstStyle>
            <a:lvl1pPr>
              <a:defRPr sz="1200">
                <a:solidFill>
                  <a:srgbClr val="5F5F5F"/>
                </a:solidFill>
              </a:defRPr>
            </a:lvl1pPr>
          </a:lstStyle>
          <a:p>
            <a:pPr lvl="0"/>
            <a:r>
              <a:rPr lang="en-US" dirty="0"/>
              <a:t>Remove caption if not required</a:t>
            </a:r>
            <a:endParaRPr lang="en-AU" dirty="0"/>
          </a:p>
        </p:txBody>
      </p:sp>
    </p:spTree>
    <p:extLst>
      <p:ext uri="{BB962C8B-B14F-4D97-AF65-F5344CB8AC3E}">
        <p14:creationId xmlns:p14="http://schemas.microsoft.com/office/powerpoint/2010/main" val="41850323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theme" Target="../theme/theme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12C694B2-4684-4F2F-A4F7-50606BAA5630}"/>
              </a:ext>
            </a:extLst>
          </p:cNvPr>
          <p:cNvSpPr>
            <a:spLocks noGrp="1"/>
          </p:cNvSpPr>
          <p:nvPr>
            <p:ph type="title"/>
          </p:nvPr>
        </p:nvSpPr>
        <p:spPr>
          <a:xfrm>
            <a:off x="365588" y="2830222"/>
            <a:ext cx="6738524" cy="1028313"/>
          </a:xfrm>
          <a:prstGeom prst="rect">
            <a:avLst/>
          </a:prstGeom>
          <a:solidFill>
            <a:schemeClr val="tx1"/>
          </a:solidFill>
        </p:spPr>
        <p:txBody>
          <a:bodyPr vert="horz" wrap="square" lIns="180000" tIns="180000" rIns="180000" bIns="180000" rtlCol="0" anchor="b" anchorCtr="0">
            <a:spAutoFit/>
          </a:bodyPr>
          <a:lstStyle/>
          <a:p>
            <a:r>
              <a:rPr lang="en-US" dirty="0"/>
              <a:t>Click to edit Master title</a:t>
            </a:r>
            <a:endParaRPr lang="en-AU" dirty="0"/>
          </a:p>
        </p:txBody>
      </p:sp>
      <p:sp>
        <p:nvSpPr>
          <p:cNvPr id="9" name="Text Placeholder 8">
            <a:extLst>
              <a:ext uri="{FF2B5EF4-FFF2-40B4-BE49-F238E27FC236}">
                <a16:creationId xmlns:a16="http://schemas.microsoft.com/office/drawing/2014/main" id="{551E9134-BF1C-4C89-9A81-9F4C42EC8800}"/>
              </a:ext>
            </a:extLst>
          </p:cNvPr>
          <p:cNvSpPr>
            <a:spLocks noGrp="1"/>
          </p:cNvSpPr>
          <p:nvPr>
            <p:ph type="body" idx="1"/>
          </p:nvPr>
        </p:nvSpPr>
        <p:spPr>
          <a:xfrm>
            <a:off x="365588" y="3861048"/>
            <a:ext cx="6738524" cy="849033"/>
          </a:xfrm>
          <a:prstGeom prst="rect">
            <a:avLst/>
          </a:prstGeom>
          <a:gradFill flip="none" rotWithShape="1">
            <a:gsLst>
              <a:gs pos="0">
                <a:schemeClr val="bg1"/>
              </a:gs>
              <a:gs pos="100000">
                <a:schemeClr val="bg2"/>
              </a:gs>
            </a:gsLst>
            <a:path path="circle">
              <a:fillToRect r="100000" b="100000"/>
            </a:path>
            <a:tileRect l="-100000" t="-100000"/>
          </a:gradFill>
          <a:ln>
            <a:noFill/>
          </a:ln>
        </p:spPr>
        <p:txBody>
          <a:bodyPr vert="horz" wrap="square" lIns="180000" tIns="180000" rIns="180000" bIns="180000" rtlCol="0">
            <a:spAutoFit/>
          </a:bodyPr>
          <a:lstStyle/>
          <a:p>
            <a:pPr lvl="0"/>
            <a:r>
              <a:rPr lang="en-US" dirty="0"/>
              <a:t>Click to edit Master text</a:t>
            </a:r>
            <a:endParaRPr lang="en-AU" dirty="0"/>
          </a:p>
        </p:txBody>
      </p:sp>
      <p:sp>
        <p:nvSpPr>
          <p:cNvPr id="5" name="Date Placeholder 4">
            <a:extLst>
              <a:ext uri="{FF2B5EF4-FFF2-40B4-BE49-F238E27FC236}">
                <a16:creationId xmlns:a16="http://schemas.microsoft.com/office/drawing/2014/main" id="{557EF168-CEDA-4240-8296-EBDE978833B6}"/>
              </a:ext>
            </a:extLst>
          </p:cNvPr>
          <p:cNvSpPr>
            <a:spLocks noGrp="1"/>
          </p:cNvSpPr>
          <p:nvPr>
            <p:ph type="dt" sz="half" idx="2"/>
          </p:nvPr>
        </p:nvSpPr>
        <p:spPr>
          <a:xfrm>
            <a:off x="365588" y="6188075"/>
            <a:ext cx="2743200" cy="365125"/>
          </a:xfrm>
          <a:prstGeom prst="rect">
            <a:avLst/>
          </a:prstGeom>
        </p:spPr>
        <p:txBody>
          <a:bodyPr vert="horz" lIns="91440" tIns="45720" rIns="91440" bIns="45720" rtlCol="0" anchor="ctr"/>
          <a:lstStyle>
            <a:lvl1pPr algn="l">
              <a:defRPr sz="1200">
                <a:solidFill>
                  <a:schemeClr val="tx2"/>
                </a:solidFill>
              </a:defRPr>
            </a:lvl1pPr>
          </a:lstStyle>
          <a:p>
            <a:r>
              <a:rPr lang="en-US" dirty="0"/>
              <a:t>XX Month 202X</a:t>
            </a:r>
            <a:endParaRPr lang="en-AU" dirty="0"/>
          </a:p>
        </p:txBody>
      </p:sp>
      <p:sp>
        <p:nvSpPr>
          <p:cNvPr id="6" name="Slide Number Placeholder 5">
            <a:extLst>
              <a:ext uri="{FF2B5EF4-FFF2-40B4-BE49-F238E27FC236}">
                <a16:creationId xmlns:a16="http://schemas.microsoft.com/office/drawing/2014/main" id="{82A52AE9-4820-45D8-9F74-81FA0D61DBDF}"/>
              </a:ext>
            </a:extLst>
          </p:cNvPr>
          <p:cNvSpPr>
            <a:spLocks noGrp="1"/>
          </p:cNvSpPr>
          <p:nvPr>
            <p:ph type="sldNum" sz="quarter" idx="4"/>
          </p:nvPr>
        </p:nvSpPr>
        <p:spPr>
          <a:xfrm>
            <a:off x="8610600" y="710517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826F8-C2B9-449E-B5D6-8B58526549D7}" type="slidenum">
              <a:rPr lang="en-AU" smtClean="0"/>
              <a:t>‹#›</a:t>
            </a:fld>
            <a:endParaRPr lang="en-AU" dirty="0"/>
          </a:p>
        </p:txBody>
      </p:sp>
    </p:spTree>
    <p:extLst>
      <p:ext uri="{BB962C8B-B14F-4D97-AF65-F5344CB8AC3E}">
        <p14:creationId xmlns:p14="http://schemas.microsoft.com/office/powerpoint/2010/main" val="1720823198"/>
      </p:ext>
    </p:extLst>
  </p:cSld>
  <p:clrMap bg1="lt1" tx1="dk1" bg2="lt2" tx2="dk2" accent1="accent1" accent2="accent2" accent3="accent3" accent4="accent4" accent5="accent5" accent6="accent6" hlink="hlink" folHlink="folHlink"/>
  <p:sldLayoutIdLst>
    <p:sldLayoutId id="2147483686" r:id="rId1"/>
    <p:sldLayoutId id="2147483772" r:id="rId2"/>
    <p:sldLayoutId id="2147483687" r:id="rId3"/>
    <p:sldLayoutId id="2147483749" r:id="rId4"/>
  </p:sldLayoutIdLst>
  <p:hf hdr="0"/>
  <p:txStyles>
    <p:titleStyle>
      <a:lvl1pPr algn="l" defTabSz="914400" rtl="0" eaLnBrk="1" latinLnBrk="0" hangingPunct="1">
        <a:lnSpc>
          <a:spcPct val="90000"/>
        </a:lnSpc>
        <a:spcBef>
          <a:spcPct val="0"/>
        </a:spcBef>
        <a:buNone/>
        <a:defRPr sz="4800" b="1" i="0" kern="1200" spc="-150">
          <a:solidFill>
            <a:schemeClr val="bg1"/>
          </a:solidFill>
          <a:latin typeface="+mj-lt"/>
          <a:ea typeface="+mj-ea"/>
          <a:cs typeface="Gill Sans" panose="020B0502020104020203" pitchFamily="34" charset="-79"/>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400" b="0" i="0" kern="1200" spc="300">
          <a:solidFill>
            <a:schemeClr val="tx1"/>
          </a:solidFill>
          <a:latin typeface="+mn-lt"/>
          <a:ea typeface="+mn-ea"/>
          <a:cs typeface="Gill Sans Light" panose="020B0302020104020203"/>
        </a:defRPr>
      </a:lvl1pPr>
      <a:lvl2pPr marL="457200" indent="0" algn="l" defTabSz="914400" rtl="0" eaLnBrk="1" latinLnBrk="0" hangingPunct="1">
        <a:lnSpc>
          <a:spcPct val="150000"/>
        </a:lnSpc>
        <a:spcBef>
          <a:spcPts val="500"/>
        </a:spcBef>
        <a:buFont typeface="Arial" panose="020B0604020202020204" pitchFamily="34" charset="0"/>
        <a:buNone/>
        <a:defRPr sz="2400" b="0" i="0" kern="1200" spc="300">
          <a:solidFill>
            <a:schemeClr val="tx1"/>
          </a:solidFill>
          <a:latin typeface="+mn-lt"/>
          <a:ea typeface="+mn-ea"/>
          <a:cs typeface="Gill Sans Light" panose="020B0302020104020203"/>
        </a:defRPr>
      </a:lvl2pPr>
      <a:lvl3pPr marL="914400" indent="0" algn="l" defTabSz="914400" rtl="0" eaLnBrk="1" latinLnBrk="0" hangingPunct="1">
        <a:lnSpc>
          <a:spcPct val="150000"/>
        </a:lnSpc>
        <a:spcBef>
          <a:spcPts val="500"/>
        </a:spcBef>
        <a:buFont typeface="Arial" panose="020B0604020202020204" pitchFamily="34" charset="0"/>
        <a:buNone/>
        <a:defRPr sz="2400" b="0" i="0" kern="1200" spc="300">
          <a:solidFill>
            <a:schemeClr val="tx1"/>
          </a:solidFill>
          <a:latin typeface="+mn-lt"/>
          <a:ea typeface="+mn-ea"/>
          <a:cs typeface="Gill Sans Light" panose="020B0302020104020203"/>
        </a:defRPr>
      </a:lvl3pPr>
      <a:lvl4pPr marL="1371600" indent="0" algn="l" defTabSz="914400" rtl="0" eaLnBrk="1" latinLnBrk="0" hangingPunct="1">
        <a:lnSpc>
          <a:spcPct val="150000"/>
        </a:lnSpc>
        <a:spcBef>
          <a:spcPts val="500"/>
        </a:spcBef>
        <a:buFont typeface="Arial" panose="020B0604020202020204" pitchFamily="34" charset="0"/>
        <a:buNone/>
        <a:defRPr sz="2400" b="0" i="0" kern="1200" spc="300">
          <a:solidFill>
            <a:schemeClr val="tx1"/>
          </a:solidFill>
          <a:latin typeface="+mn-lt"/>
          <a:ea typeface="+mn-ea"/>
          <a:cs typeface="Gill Sans Light" panose="020B0302020104020203"/>
        </a:defRPr>
      </a:lvl4pPr>
      <a:lvl5pPr marL="1828800" indent="0" algn="l" defTabSz="914400" rtl="0" eaLnBrk="1" latinLnBrk="0" hangingPunct="1">
        <a:lnSpc>
          <a:spcPct val="150000"/>
        </a:lnSpc>
        <a:spcBef>
          <a:spcPts val="500"/>
        </a:spcBef>
        <a:buFont typeface="Arial" panose="020B0604020202020204" pitchFamily="34" charset="0"/>
        <a:buNone/>
        <a:defRPr sz="2400" b="0" i="0" kern="1200" spc="3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12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334963" y="404664"/>
            <a:ext cx="11522075" cy="664797"/>
          </a:xfrm>
          <a:prstGeom prst="rect">
            <a:avLst/>
          </a:prstGeom>
        </p:spPr>
        <p:txBody>
          <a:bodyPr vert="horz" wrap="square" lIns="0" tIns="0" rIns="0" bIns="0" rtlCol="0" anchor="t" anchorCtr="0">
            <a:spAutoFit/>
          </a:bodyPr>
          <a:lstStyle/>
          <a:p>
            <a:r>
              <a:rPr lang="en-US" dirty="0"/>
              <a:t>Click to edit Master title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334964" y="1556793"/>
            <a:ext cx="11522074" cy="369332"/>
          </a:xfrm>
          <a:prstGeom prst="rect">
            <a:avLst/>
          </a:prstGeom>
        </p:spPr>
        <p:txBody>
          <a:bodyPr vert="horz" lIns="0" tIns="0" rIns="0" bIns="0" rtlCol="0">
            <a:spAutoFit/>
          </a:bodyPr>
          <a:lstStyle/>
          <a:p>
            <a:pPr lvl="0"/>
            <a:r>
              <a:rPr lang="en-US" noProof="0" dirty="0"/>
              <a:t>Click to edit Master text</a:t>
            </a:r>
          </a:p>
        </p:txBody>
      </p:sp>
      <p:sp>
        <p:nvSpPr>
          <p:cNvPr id="4" name="Date Placeholder 3">
            <a:extLst>
              <a:ext uri="{FF2B5EF4-FFF2-40B4-BE49-F238E27FC236}">
                <a16:creationId xmlns:a16="http://schemas.microsoft.com/office/drawing/2014/main" id="{7BCF33B7-9C6D-4461-AF20-8E981565412B}"/>
              </a:ext>
            </a:extLst>
          </p:cNvPr>
          <p:cNvSpPr>
            <a:spLocks noGrp="1"/>
          </p:cNvSpPr>
          <p:nvPr>
            <p:ph type="dt" sz="half" idx="2"/>
          </p:nvPr>
        </p:nvSpPr>
        <p:spPr>
          <a:xfrm>
            <a:off x="334963" y="6309818"/>
            <a:ext cx="1775520" cy="548182"/>
          </a:xfrm>
          <a:prstGeom prst="rect">
            <a:avLst/>
          </a:prstGeom>
        </p:spPr>
        <p:txBody>
          <a:bodyPr vert="horz" wrap="square" lIns="0" tIns="180000" rIns="180000" bIns="180000" rtlCol="0" anchor="b" anchorCtr="0">
            <a:spAutoFit/>
          </a:bodyPr>
          <a:lstStyle>
            <a:lvl1pPr algn="l">
              <a:defRPr sz="1200">
                <a:solidFill>
                  <a:schemeClr val="accent1"/>
                </a:solidFill>
              </a:defRPr>
            </a:lvl1pPr>
          </a:lstStyle>
          <a:p>
            <a:r>
              <a:rPr lang="en-US" dirty="0"/>
              <a:t>XX Month 202X</a:t>
            </a:r>
            <a:endParaRPr lang="en-AU" dirty="0"/>
          </a:p>
        </p:txBody>
      </p:sp>
      <p:sp>
        <p:nvSpPr>
          <p:cNvPr id="6" name="Footer Placeholder 5">
            <a:extLst>
              <a:ext uri="{FF2B5EF4-FFF2-40B4-BE49-F238E27FC236}">
                <a16:creationId xmlns:a16="http://schemas.microsoft.com/office/drawing/2014/main" id="{28C5CFBC-C12D-4EB4-8B3C-02160AE88AF4}"/>
              </a:ext>
            </a:extLst>
          </p:cNvPr>
          <p:cNvSpPr>
            <a:spLocks noGrp="1"/>
          </p:cNvSpPr>
          <p:nvPr>
            <p:ph type="ftr" sz="quarter" idx="3"/>
          </p:nvPr>
        </p:nvSpPr>
        <p:spPr>
          <a:xfrm>
            <a:off x="2547620" y="6309818"/>
            <a:ext cx="7096760" cy="548182"/>
          </a:xfrm>
          <a:prstGeom prst="rect">
            <a:avLst/>
          </a:prstGeom>
        </p:spPr>
        <p:txBody>
          <a:bodyPr vert="horz" wrap="square" lIns="0" tIns="180000" rIns="180000" bIns="180000" rtlCol="0" anchor="b" anchorCtr="0">
            <a:spAutoFit/>
          </a:bodyPr>
          <a:lstStyle>
            <a:lvl1pPr algn="l">
              <a:defRPr sz="1200">
                <a:solidFill>
                  <a:schemeClr val="tx2"/>
                </a:solidFill>
              </a:defRPr>
            </a:lvl1pPr>
          </a:lstStyle>
          <a:p>
            <a:r>
              <a:rPr lang="en-AU" dirty="0"/>
              <a:t>Department of Transport and Main Roads</a:t>
            </a:r>
          </a:p>
        </p:txBody>
      </p:sp>
      <p:sp>
        <p:nvSpPr>
          <p:cNvPr id="5" name="Slide Number Placeholder 4">
            <a:extLst>
              <a:ext uri="{FF2B5EF4-FFF2-40B4-BE49-F238E27FC236}">
                <a16:creationId xmlns:a16="http://schemas.microsoft.com/office/drawing/2014/main" id="{99CCB1B8-21DD-4CEF-AFB2-397C893CE8ED}"/>
              </a:ext>
            </a:extLst>
          </p:cNvPr>
          <p:cNvSpPr>
            <a:spLocks noGrp="1"/>
          </p:cNvSpPr>
          <p:nvPr>
            <p:ph type="sldNum" sz="quarter" idx="4"/>
          </p:nvPr>
        </p:nvSpPr>
        <p:spPr>
          <a:xfrm>
            <a:off x="11518900" y="6309818"/>
            <a:ext cx="673100" cy="548182"/>
          </a:xfrm>
          <a:prstGeom prst="rect">
            <a:avLst/>
          </a:prstGeom>
          <a:solidFill>
            <a:schemeClr val="tx1"/>
          </a:solidFill>
        </p:spPr>
        <p:txBody>
          <a:bodyPr vert="horz" wrap="square" lIns="180000" tIns="180000" rIns="180000" bIns="180000" rtlCol="0" anchor="ctr">
            <a:spAutoFit/>
          </a:bodyPr>
          <a:lstStyle>
            <a:lvl1pPr algn="ctr">
              <a:defRPr sz="1200">
                <a:solidFill>
                  <a:schemeClr val="bg1"/>
                </a:solidFill>
              </a:defRPr>
            </a:lvl1pPr>
          </a:lstStyle>
          <a:p>
            <a:fld id="{7630903C-10D8-436E-825F-FDC830597907}" type="slidenum">
              <a:rPr lang="en-AU" smtClean="0"/>
              <a:t>‹#›</a:t>
            </a:fld>
            <a:endParaRPr lang="en-AU" dirty="0"/>
          </a:p>
        </p:txBody>
      </p:sp>
    </p:spTree>
    <p:extLst>
      <p:ext uri="{BB962C8B-B14F-4D97-AF65-F5344CB8AC3E}">
        <p14:creationId xmlns:p14="http://schemas.microsoft.com/office/powerpoint/2010/main" val="239503781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6" r:id="rId3"/>
    <p:sldLayoutId id="2147483689" r:id="rId4"/>
    <p:sldLayoutId id="2147483688" r:id="rId5"/>
    <p:sldLayoutId id="2147483690" r:id="rId6"/>
    <p:sldLayoutId id="2147483674" r:id="rId7"/>
    <p:sldLayoutId id="2147483664" r:id="rId8"/>
    <p:sldLayoutId id="2147483665" r:id="rId9"/>
    <p:sldLayoutId id="2147483679" r:id="rId10"/>
    <p:sldLayoutId id="2147483680" r:id="rId11"/>
    <p:sldLayoutId id="2147483691" r:id="rId12"/>
    <p:sldLayoutId id="2147483681" r:id="rId13"/>
    <p:sldLayoutId id="2147483763" r:id="rId14"/>
  </p:sldLayoutIdLst>
  <p:hf hdr="0"/>
  <p:txStyles>
    <p:titleStyle>
      <a:lvl1pPr algn="l" defTabSz="914400" rtl="0" eaLnBrk="1" latinLnBrk="0" hangingPunct="1">
        <a:lnSpc>
          <a:spcPct val="90000"/>
        </a:lnSpc>
        <a:spcBef>
          <a:spcPct val="0"/>
        </a:spcBef>
        <a:buNone/>
        <a:defRPr sz="4800" b="1" i="0" kern="1200" spc="-150">
          <a:solidFill>
            <a:schemeClr val="tx2"/>
          </a:solidFill>
          <a:latin typeface="+mj-lt"/>
          <a:ea typeface="+mj-ea"/>
          <a:cs typeface="Gill Sans" panose="020B0502020104020203" pitchFamily="34" charset="-79"/>
        </a:defRPr>
      </a:lvl1pPr>
    </p:titleStyle>
    <p:bodyStyle>
      <a:lvl1pPr marL="0" indent="0" algn="l" defTabSz="914400" rtl="0" eaLnBrk="1" latinLnBrk="0" hangingPunct="1">
        <a:lnSpc>
          <a:spcPct val="100000"/>
        </a:lnSpc>
        <a:spcBef>
          <a:spcPts val="1200"/>
        </a:spcBef>
        <a:spcAft>
          <a:spcPts val="1200"/>
        </a:spcAft>
        <a:buFont typeface="Arial" panose="020B0604020202020204" pitchFamily="34" charset="0"/>
        <a:buNone/>
        <a:defRPr sz="2400" b="0" i="0" kern="1200">
          <a:solidFill>
            <a:schemeClr val="tx1"/>
          </a:solidFill>
          <a:latin typeface="+mn-lt"/>
          <a:ea typeface="+mn-ea"/>
          <a:cs typeface="Gill Sans Light" panose="020B0302020104020203"/>
        </a:defRPr>
      </a:lvl1pPr>
      <a:lvl2pPr marL="457200" indent="0" algn="l" defTabSz="914400" rtl="0" eaLnBrk="1" latinLnBrk="0" hangingPunct="1">
        <a:lnSpc>
          <a:spcPct val="150000"/>
        </a:lnSpc>
        <a:spcBef>
          <a:spcPts val="500"/>
        </a:spcBef>
        <a:buFont typeface="Arial" panose="020B0604020202020204" pitchFamily="34" charset="0"/>
        <a:buNone/>
        <a:defRPr sz="2400" b="0" i="0" kern="1200">
          <a:solidFill>
            <a:schemeClr val="tx1"/>
          </a:solidFill>
          <a:latin typeface="+mn-lt"/>
          <a:ea typeface="+mn-ea"/>
          <a:cs typeface="Gill Sans Light" panose="020B0302020104020203"/>
        </a:defRPr>
      </a:lvl2pPr>
      <a:lvl3pPr marL="914400" indent="0" algn="l" defTabSz="914400" rtl="0" eaLnBrk="1" latinLnBrk="0" hangingPunct="1">
        <a:lnSpc>
          <a:spcPct val="150000"/>
        </a:lnSpc>
        <a:spcBef>
          <a:spcPts val="500"/>
        </a:spcBef>
        <a:buFont typeface="Arial" panose="020B0604020202020204" pitchFamily="34" charset="0"/>
        <a:buNone/>
        <a:defRPr sz="2400" b="0" i="0" kern="1200">
          <a:solidFill>
            <a:schemeClr val="tx1"/>
          </a:solidFill>
          <a:latin typeface="+mn-lt"/>
          <a:ea typeface="+mn-ea"/>
          <a:cs typeface="Gill Sans Light" panose="020B0302020104020203"/>
        </a:defRPr>
      </a:lvl3pPr>
      <a:lvl4pPr marL="1371600" indent="0" algn="l" defTabSz="914400" rtl="0" eaLnBrk="1" latinLnBrk="0" hangingPunct="1">
        <a:lnSpc>
          <a:spcPct val="150000"/>
        </a:lnSpc>
        <a:spcBef>
          <a:spcPts val="500"/>
        </a:spcBef>
        <a:buFont typeface="Arial" panose="020B0604020202020204" pitchFamily="34" charset="0"/>
        <a:buNone/>
        <a:defRPr sz="2400" b="0" i="0" kern="1200">
          <a:solidFill>
            <a:schemeClr val="tx1"/>
          </a:solidFill>
          <a:latin typeface="+mn-lt"/>
          <a:ea typeface="+mn-ea"/>
          <a:cs typeface="Gill Sans Light" panose="020B0302020104020203"/>
        </a:defRPr>
      </a:lvl4pPr>
      <a:lvl5pPr marL="1828800" indent="0" algn="l" defTabSz="914400" rtl="0" eaLnBrk="1" latinLnBrk="0" hangingPunct="1">
        <a:lnSpc>
          <a:spcPct val="150000"/>
        </a:lnSpc>
        <a:spcBef>
          <a:spcPts val="500"/>
        </a:spcBef>
        <a:buFont typeface="Arial" panose="020B0604020202020204" pitchFamily="34" charset="0"/>
        <a:buNone/>
        <a:defRPr sz="2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orient="horz" pos="4156" userDrawn="1">
          <p15:clr>
            <a:srgbClr val="F26B43"/>
          </p15:clr>
        </p15:guide>
        <p15:guide id="3" pos="7469" userDrawn="1">
          <p15:clr>
            <a:srgbClr val="F26B43"/>
          </p15:clr>
        </p15:guide>
        <p15:guide id="4" orient="horz" pos="255" userDrawn="1">
          <p15:clr>
            <a:srgbClr val="F26B43"/>
          </p15:clr>
        </p15:guide>
        <p15:guide id="5" orient="horz" pos="3702" userDrawn="1">
          <p15:clr>
            <a:srgbClr val="F26B43"/>
          </p15:clr>
        </p15:guide>
        <p15:guide id="6" orient="horz" pos="125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334964" y="2653935"/>
            <a:ext cx="5761036" cy="1028313"/>
          </a:xfrm>
          <a:prstGeom prst="rect">
            <a:avLst/>
          </a:prstGeom>
          <a:solidFill>
            <a:schemeClr val="bg1"/>
          </a:solidFill>
        </p:spPr>
        <p:txBody>
          <a:bodyPr vert="horz" wrap="square" lIns="180000" tIns="180000" rIns="180000" bIns="180000" rtlCol="0" anchor="b" anchorCtr="0">
            <a:spAutoFit/>
          </a:bodyPr>
          <a:lstStyle/>
          <a:p>
            <a:r>
              <a:rPr lang="en-US" dirty="0"/>
              <a:t>Click to edit the title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334964" y="3685944"/>
            <a:ext cx="4680916" cy="849033"/>
          </a:xfrm>
          <a:prstGeom prst="rect">
            <a:avLst/>
          </a:prstGeom>
          <a:solidFill>
            <a:schemeClr val="tx1"/>
          </a:solidFill>
        </p:spPr>
        <p:txBody>
          <a:bodyPr vert="horz" wrap="square" lIns="180000" tIns="180000" rIns="180000" bIns="180000" rtlCol="0">
            <a:spAutoFit/>
          </a:bodyPr>
          <a:lstStyle/>
          <a:p>
            <a:pPr lvl="0"/>
            <a:r>
              <a:rPr lang="en-US" dirty="0"/>
              <a:t>Click to edit the sub title</a:t>
            </a:r>
          </a:p>
        </p:txBody>
      </p:sp>
      <p:sp>
        <p:nvSpPr>
          <p:cNvPr id="17" name="Date Placeholder 16">
            <a:extLst>
              <a:ext uri="{FF2B5EF4-FFF2-40B4-BE49-F238E27FC236}">
                <a16:creationId xmlns:a16="http://schemas.microsoft.com/office/drawing/2014/main" id="{19693D15-88C3-4C93-B760-3B49B87888C1}"/>
              </a:ext>
            </a:extLst>
          </p:cNvPr>
          <p:cNvSpPr>
            <a:spLocks noGrp="1"/>
          </p:cNvSpPr>
          <p:nvPr>
            <p:ph type="dt" sz="half" idx="2"/>
          </p:nvPr>
        </p:nvSpPr>
        <p:spPr>
          <a:xfrm>
            <a:off x="838200" y="70294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XX Month 202X</a:t>
            </a:r>
            <a:endParaRPr lang="en-AU" dirty="0"/>
          </a:p>
        </p:txBody>
      </p:sp>
      <p:sp>
        <p:nvSpPr>
          <p:cNvPr id="18" name="Footer Placeholder 17">
            <a:extLst>
              <a:ext uri="{FF2B5EF4-FFF2-40B4-BE49-F238E27FC236}">
                <a16:creationId xmlns:a16="http://schemas.microsoft.com/office/drawing/2014/main" id="{1214C6E4-DC0C-4B1A-95E3-2EE29633A6D2}"/>
              </a:ext>
            </a:extLst>
          </p:cNvPr>
          <p:cNvSpPr>
            <a:spLocks noGrp="1"/>
          </p:cNvSpPr>
          <p:nvPr>
            <p:ph type="ftr" sz="quarter" idx="3"/>
          </p:nvPr>
        </p:nvSpPr>
        <p:spPr>
          <a:xfrm>
            <a:off x="4038600" y="702940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dirty="0"/>
              <a:t>Department of Transport and Main Roads</a:t>
            </a:r>
          </a:p>
        </p:txBody>
      </p:sp>
      <p:sp>
        <p:nvSpPr>
          <p:cNvPr id="19" name="Slide Number Placeholder 18">
            <a:extLst>
              <a:ext uri="{FF2B5EF4-FFF2-40B4-BE49-F238E27FC236}">
                <a16:creationId xmlns:a16="http://schemas.microsoft.com/office/drawing/2014/main" id="{3F617823-01AE-4F84-B8CA-97C09548E1BB}"/>
              </a:ext>
            </a:extLst>
          </p:cNvPr>
          <p:cNvSpPr>
            <a:spLocks noGrp="1"/>
          </p:cNvSpPr>
          <p:nvPr>
            <p:ph type="sldNum" sz="quarter" idx="4"/>
          </p:nvPr>
        </p:nvSpPr>
        <p:spPr>
          <a:xfrm>
            <a:off x="11520438" y="6310800"/>
            <a:ext cx="673200" cy="547200"/>
          </a:xfrm>
          <a:prstGeom prst="rect">
            <a:avLst/>
          </a:prstGeom>
          <a:solidFill>
            <a:schemeClr val="tx1"/>
          </a:solidFill>
        </p:spPr>
        <p:txBody>
          <a:bodyPr vert="horz" lIns="180000" tIns="180000" rIns="180000" bIns="180000" rtlCol="0" anchor="ctr"/>
          <a:lstStyle>
            <a:lvl1pPr algn="ctr">
              <a:defRPr sz="1200">
                <a:solidFill>
                  <a:schemeClr val="bg1"/>
                </a:solidFill>
              </a:defRPr>
            </a:lvl1pPr>
          </a:lstStyle>
          <a:p>
            <a:fld id="{036BF310-4BD9-4426-AAB8-082B8BEA5B43}" type="slidenum">
              <a:rPr lang="en-AU" smtClean="0"/>
              <a:pPr/>
              <a:t>‹#›</a:t>
            </a:fld>
            <a:endParaRPr lang="en-AU" dirty="0"/>
          </a:p>
        </p:txBody>
      </p:sp>
    </p:spTree>
    <p:extLst>
      <p:ext uri="{BB962C8B-B14F-4D97-AF65-F5344CB8AC3E}">
        <p14:creationId xmlns:p14="http://schemas.microsoft.com/office/powerpoint/2010/main" val="34843184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51" r:id="rId3"/>
    <p:sldLayoutId id="2147483750" r:id="rId4"/>
    <p:sldLayoutId id="2147483732" r:id="rId5"/>
    <p:sldLayoutId id="2147483731" r:id="rId6"/>
  </p:sldLayoutIdLst>
  <p:hf hdr="0"/>
  <p:txStyles>
    <p:titleStyle>
      <a:lvl1pPr algn="l" defTabSz="914400" rtl="0" eaLnBrk="1" latinLnBrk="0" hangingPunct="1">
        <a:lnSpc>
          <a:spcPct val="90000"/>
        </a:lnSpc>
        <a:spcBef>
          <a:spcPct val="0"/>
        </a:spcBef>
        <a:buNone/>
        <a:defRPr sz="4800" b="1" i="0" kern="1200" spc="-150">
          <a:solidFill>
            <a:schemeClr val="tx2"/>
          </a:solidFill>
          <a:latin typeface="+mj-lt"/>
          <a:ea typeface="+mj-ea"/>
          <a:cs typeface="Gill Sans" panose="020B0502020104020203" pitchFamily="34" charset="-79"/>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400" b="0" i="0" kern="1200" spc="300">
          <a:solidFill>
            <a:schemeClr val="bg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orient="horz" pos="4156" userDrawn="1">
          <p15:clr>
            <a:srgbClr val="F26B43"/>
          </p15:clr>
        </p15:guide>
        <p15:guide id="3" pos="7469" userDrawn="1">
          <p15:clr>
            <a:srgbClr val="F26B43"/>
          </p15:clr>
        </p15:guide>
        <p15:guide id="4" orient="horz" pos="255" userDrawn="1">
          <p15:clr>
            <a:srgbClr val="F26B43"/>
          </p15:clr>
        </p15:guide>
        <p15:guide id="5" orient="horz" pos="3702" userDrawn="1">
          <p15:clr>
            <a:srgbClr val="F26B43"/>
          </p15:clr>
        </p15:guide>
        <p15:guide id="6" orient="horz" pos="125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 name="Title Placeholder 67">
            <a:extLst>
              <a:ext uri="{FF2B5EF4-FFF2-40B4-BE49-F238E27FC236}">
                <a16:creationId xmlns:a16="http://schemas.microsoft.com/office/drawing/2014/main" id="{C758EB2E-E81D-4036-A701-B7DABF9F9FFB}"/>
              </a:ext>
            </a:extLst>
          </p:cNvPr>
          <p:cNvSpPr>
            <a:spLocks noGrp="1"/>
          </p:cNvSpPr>
          <p:nvPr>
            <p:ph type="title"/>
          </p:nvPr>
        </p:nvSpPr>
        <p:spPr>
          <a:xfrm>
            <a:off x="838200" y="-2271410"/>
            <a:ext cx="10515600" cy="1325563"/>
          </a:xfrm>
          <a:prstGeom prst="rect">
            <a:avLst/>
          </a:prstGeom>
        </p:spPr>
        <p:txBody>
          <a:bodyPr vert="horz" lIns="91440" tIns="45720" rIns="91440" bIns="45720" rtlCol="0" anchor="ctr">
            <a:normAutofit/>
          </a:bodyPr>
          <a:lstStyle/>
          <a:p>
            <a:r>
              <a:rPr lang="en-US" dirty="0"/>
              <a:t>Thank you and stay connected</a:t>
            </a:r>
            <a:endParaRPr lang="en-AU" dirty="0"/>
          </a:p>
        </p:txBody>
      </p:sp>
      <p:sp>
        <p:nvSpPr>
          <p:cNvPr id="2" name="Date Placeholder 1">
            <a:extLst>
              <a:ext uri="{FF2B5EF4-FFF2-40B4-BE49-F238E27FC236}">
                <a16:creationId xmlns:a16="http://schemas.microsoft.com/office/drawing/2014/main" id="{87B6C5E2-155E-4469-B7C4-F04C5889C5BE}"/>
              </a:ext>
            </a:extLst>
          </p:cNvPr>
          <p:cNvSpPr>
            <a:spLocks noGrp="1"/>
          </p:cNvSpPr>
          <p:nvPr>
            <p:ph type="dt" sz="half" idx="2"/>
          </p:nvPr>
        </p:nvSpPr>
        <p:spPr>
          <a:xfrm>
            <a:off x="838200" y="710140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XX Month 202X</a:t>
            </a:r>
            <a:endParaRPr lang="en-AU" dirty="0"/>
          </a:p>
        </p:txBody>
      </p:sp>
      <p:sp>
        <p:nvSpPr>
          <p:cNvPr id="3" name="Footer Placeholder 2">
            <a:extLst>
              <a:ext uri="{FF2B5EF4-FFF2-40B4-BE49-F238E27FC236}">
                <a16:creationId xmlns:a16="http://schemas.microsoft.com/office/drawing/2014/main" id="{246C9493-7019-4D5A-8A12-D009270A0667}"/>
              </a:ext>
            </a:extLst>
          </p:cNvPr>
          <p:cNvSpPr>
            <a:spLocks noGrp="1"/>
          </p:cNvSpPr>
          <p:nvPr>
            <p:ph type="ftr" sz="quarter" idx="3"/>
          </p:nvPr>
        </p:nvSpPr>
        <p:spPr>
          <a:xfrm>
            <a:off x="4038600" y="710140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dirty="0"/>
              <a:t>Department of Transport and Main Roads</a:t>
            </a:r>
          </a:p>
        </p:txBody>
      </p:sp>
      <p:sp>
        <p:nvSpPr>
          <p:cNvPr id="4" name="Slide Number Placeholder 3">
            <a:extLst>
              <a:ext uri="{FF2B5EF4-FFF2-40B4-BE49-F238E27FC236}">
                <a16:creationId xmlns:a16="http://schemas.microsoft.com/office/drawing/2014/main" id="{9B561508-44F6-402B-9AF1-F367583E08EF}"/>
              </a:ext>
            </a:extLst>
          </p:cNvPr>
          <p:cNvSpPr>
            <a:spLocks noGrp="1"/>
          </p:cNvSpPr>
          <p:nvPr>
            <p:ph type="sldNum" sz="quarter" idx="4"/>
          </p:nvPr>
        </p:nvSpPr>
        <p:spPr>
          <a:xfrm>
            <a:off x="8610600" y="709353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A018B3-EF4A-437D-AE92-99A9EAA80BB3}" type="slidenum">
              <a:rPr lang="en-AU" smtClean="0"/>
              <a:t>‹#›</a:t>
            </a:fld>
            <a:endParaRPr lang="en-AU" dirty="0"/>
          </a:p>
        </p:txBody>
      </p:sp>
      <p:sp>
        <p:nvSpPr>
          <p:cNvPr id="5" name="Text Placeholder 4">
            <a:extLst>
              <a:ext uri="{FF2B5EF4-FFF2-40B4-BE49-F238E27FC236}">
                <a16:creationId xmlns:a16="http://schemas.microsoft.com/office/drawing/2014/main" id="{63FE47F6-31D1-4FBA-A467-81475F485BE7}"/>
              </a:ext>
            </a:extLst>
          </p:cNvPr>
          <p:cNvSpPr>
            <a:spLocks noGrp="1"/>
          </p:cNvSpPr>
          <p:nvPr>
            <p:ph type="body" idx="1"/>
          </p:nvPr>
        </p:nvSpPr>
        <p:spPr>
          <a:xfrm>
            <a:off x="838200" y="-819472"/>
            <a:ext cx="10515600" cy="485518"/>
          </a:xfrm>
          <a:prstGeom prst="rect">
            <a:avLst/>
          </a:prstGeom>
        </p:spPr>
        <p:txBody>
          <a:bodyPr vert="horz" lIns="0" tIns="0" rIns="0" bIns="0" rtlCol="0">
            <a:spAutoFit/>
          </a:bodyPr>
          <a:lstStyle/>
          <a:p>
            <a:pPr lvl="0"/>
            <a:r>
              <a:rPr lang="en-US" dirty="0"/>
              <a:t>www.tmr.qld.gov.au</a:t>
            </a:r>
            <a:endParaRPr lang="en-AU" dirty="0"/>
          </a:p>
        </p:txBody>
      </p:sp>
    </p:spTree>
    <p:extLst>
      <p:ext uri="{BB962C8B-B14F-4D97-AF65-F5344CB8AC3E}">
        <p14:creationId xmlns:p14="http://schemas.microsoft.com/office/powerpoint/2010/main" val="4162882726"/>
      </p:ext>
    </p:extLst>
  </p:cSld>
  <p:clrMap bg1="lt1" tx1="dk1" bg2="lt2" tx2="dk2" accent1="accent1" accent2="accent2" accent3="accent3" accent4="accent4" accent5="accent5" accent6="accent6" hlink="hlink" folHlink="folHlink"/>
  <p:sldLayoutIdLst>
    <p:sldLayoutId id="2147483727" r:id="rId1"/>
    <p:sldLayoutId id="2147483730" r:id="rId2"/>
    <p:sldLayoutId id="2147483728" r:id="rId3"/>
    <p:sldLayoutId id="2147483729" r:id="rId4"/>
  </p:sldLayoutIdLst>
  <p:hf hdr="0"/>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4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orient="horz" pos="4156" userDrawn="1">
          <p15:clr>
            <a:srgbClr val="F26B43"/>
          </p15:clr>
        </p15:guide>
        <p15:guide id="3" pos="7469" userDrawn="1">
          <p15:clr>
            <a:srgbClr val="F26B43"/>
          </p15:clr>
        </p15:guide>
        <p15:guide id="4" orient="horz" pos="255" userDrawn="1">
          <p15:clr>
            <a:srgbClr val="F26B43"/>
          </p15:clr>
        </p15:guide>
        <p15:guide id="5" orient="horz" pos="3702" userDrawn="1">
          <p15:clr>
            <a:srgbClr val="F26B43"/>
          </p15:clr>
        </p15:guide>
        <p15:guide id="6" orient="horz" pos="125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12C694B2-4684-4F2F-A4F7-50606BAA5630}"/>
              </a:ext>
            </a:extLst>
          </p:cNvPr>
          <p:cNvSpPr>
            <a:spLocks noGrp="1"/>
          </p:cNvSpPr>
          <p:nvPr>
            <p:ph type="title"/>
          </p:nvPr>
        </p:nvSpPr>
        <p:spPr>
          <a:xfrm>
            <a:off x="365588" y="2830222"/>
            <a:ext cx="6738524" cy="1028313"/>
          </a:xfrm>
          <a:prstGeom prst="rect">
            <a:avLst/>
          </a:prstGeom>
          <a:solidFill>
            <a:schemeClr val="tx1"/>
          </a:solidFill>
        </p:spPr>
        <p:txBody>
          <a:bodyPr vert="horz" wrap="square" lIns="180000" tIns="180000" rIns="180000" bIns="180000" rtlCol="0" anchor="b" anchorCtr="0">
            <a:spAutoFit/>
          </a:bodyPr>
          <a:lstStyle/>
          <a:p>
            <a:r>
              <a:rPr lang="en-US" dirty="0"/>
              <a:t>Click to edit Master title</a:t>
            </a:r>
            <a:endParaRPr lang="en-AU" dirty="0"/>
          </a:p>
        </p:txBody>
      </p:sp>
      <p:sp>
        <p:nvSpPr>
          <p:cNvPr id="9" name="Text Placeholder 8">
            <a:extLst>
              <a:ext uri="{FF2B5EF4-FFF2-40B4-BE49-F238E27FC236}">
                <a16:creationId xmlns:a16="http://schemas.microsoft.com/office/drawing/2014/main" id="{551E9134-BF1C-4C89-9A81-9F4C42EC8800}"/>
              </a:ext>
            </a:extLst>
          </p:cNvPr>
          <p:cNvSpPr>
            <a:spLocks noGrp="1"/>
          </p:cNvSpPr>
          <p:nvPr>
            <p:ph type="body" idx="1"/>
          </p:nvPr>
        </p:nvSpPr>
        <p:spPr>
          <a:xfrm>
            <a:off x="365588" y="3861048"/>
            <a:ext cx="6738524" cy="849033"/>
          </a:xfrm>
          <a:prstGeom prst="rect">
            <a:avLst/>
          </a:prstGeom>
          <a:gradFill flip="none" rotWithShape="1">
            <a:gsLst>
              <a:gs pos="0">
                <a:schemeClr val="bg1"/>
              </a:gs>
              <a:gs pos="100000">
                <a:schemeClr val="bg2"/>
              </a:gs>
            </a:gsLst>
            <a:path path="circle">
              <a:fillToRect r="100000" b="100000"/>
            </a:path>
            <a:tileRect l="-100000" t="-100000"/>
          </a:gradFill>
          <a:ln>
            <a:noFill/>
          </a:ln>
        </p:spPr>
        <p:txBody>
          <a:bodyPr vert="horz" wrap="square" lIns="180000" tIns="180000" rIns="180000" bIns="180000" rtlCol="0">
            <a:spAutoFit/>
          </a:bodyPr>
          <a:lstStyle/>
          <a:p>
            <a:pPr lvl="0"/>
            <a:r>
              <a:rPr lang="en-US" dirty="0"/>
              <a:t>Click to edit Master text</a:t>
            </a:r>
            <a:endParaRPr lang="en-AU" dirty="0"/>
          </a:p>
        </p:txBody>
      </p:sp>
      <p:sp>
        <p:nvSpPr>
          <p:cNvPr id="5" name="Date Placeholder 4">
            <a:extLst>
              <a:ext uri="{FF2B5EF4-FFF2-40B4-BE49-F238E27FC236}">
                <a16:creationId xmlns:a16="http://schemas.microsoft.com/office/drawing/2014/main" id="{557EF168-CEDA-4240-8296-EBDE978833B6}"/>
              </a:ext>
            </a:extLst>
          </p:cNvPr>
          <p:cNvSpPr>
            <a:spLocks noGrp="1"/>
          </p:cNvSpPr>
          <p:nvPr>
            <p:ph type="dt" sz="half" idx="2"/>
          </p:nvPr>
        </p:nvSpPr>
        <p:spPr>
          <a:xfrm>
            <a:off x="365588" y="6188075"/>
            <a:ext cx="2743200" cy="365125"/>
          </a:xfrm>
          <a:prstGeom prst="rect">
            <a:avLst/>
          </a:prstGeom>
        </p:spPr>
        <p:txBody>
          <a:bodyPr vert="horz" lIns="91440" tIns="45720" rIns="91440" bIns="45720" rtlCol="0" anchor="ctr"/>
          <a:lstStyle>
            <a:lvl1pPr algn="l">
              <a:defRPr sz="1200">
                <a:solidFill>
                  <a:schemeClr val="tx2"/>
                </a:solidFill>
              </a:defRPr>
            </a:lvl1pPr>
          </a:lstStyle>
          <a:p>
            <a:r>
              <a:rPr lang="en-US" dirty="0"/>
              <a:t>XX Month 202X</a:t>
            </a:r>
            <a:endParaRPr lang="en-AU" dirty="0"/>
          </a:p>
        </p:txBody>
      </p:sp>
      <p:sp>
        <p:nvSpPr>
          <p:cNvPr id="6" name="Slide Number Placeholder 5">
            <a:extLst>
              <a:ext uri="{FF2B5EF4-FFF2-40B4-BE49-F238E27FC236}">
                <a16:creationId xmlns:a16="http://schemas.microsoft.com/office/drawing/2014/main" id="{82A52AE9-4820-45D8-9F74-81FA0D61DBDF}"/>
              </a:ext>
            </a:extLst>
          </p:cNvPr>
          <p:cNvSpPr>
            <a:spLocks noGrp="1"/>
          </p:cNvSpPr>
          <p:nvPr>
            <p:ph type="sldNum" sz="quarter" idx="4"/>
          </p:nvPr>
        </p:nvSpPr>
        <p:spPr>
          <a:xfrm>
            <a:off x="8610600" y="710517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826F8-C2B9-449E-B5D6-8B58526549D7}" type="slidenum">
              <a:rPr lang="en-AU" smtClean="0"/>
              <a:t>‹#›</a:t>
            </a:fld>
            <a:endParaRPr lang="en-AU" dirty="0"/>
          </a:p>
        </p:txBody>
      </p:sp>
    </p:spTree>
    <p:extLst>
      <p:ext uri="{BB962C8B-B14F-4D97-AF65-F5344CB8AC3E}">
        <p14:creationId xmlns:p14="http://schemas.microsoft.com/office/powerpoint/2010/main" val="196855684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4" r:id="rId3"/>
  </p:sldLayoutIdLst>
  <p:hf hdr="0"/>
  <p:txStyles>
    <p:titleStyle>
      <a:lvl1pPr algn="l" defTabSz="914400" rtl="0" eaLnBrk="1" latinLnBrk="0" hangingPunct="1">
        <a:lnSpc>
          <a:spcPct val="90000"/>
        </a:lnSpc>
        <a:spcBef>
          <a:spcPct val="0"/>
        </a:spcBef>
        <a:buNone/>
        <a:defRPr sz="4800" b="1" i="0" kern="1200" spc="-150">
          <a:solidFill>
            <a:schemeClr val="bg1"/>
          </a:solidFill>
          <a:latin typeface="+mj-lt"/>
          <a:ea typeface="+mj-ea"/>
          <a:cs typeface="Gill Sans" panose="020B0502020104020203" pitchFamily="34" charset="-79"/>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400" b="0" i="0" kern="1200" spc="300">
          <a:solidFill>
            <a:schemeClr val="tx1"/>
          </a:solidFill>
          <a:latin typeface="+mn-lt"/>
          <a:ea typeface="+mn-ea"/>
          <a:cs typeface="Gill Sans Light" panose="020B0302020104020203"/>
        </a:defRPr>
      </a:lvl1pPr>
      <a:lvl2pPr marL="457200" indent="0" algn="l" defTabSz="914400" rtl="0" eaLnBrk="1" latinLnBrk="0" hangingPunct="1">
        <a:lnSpc>
          <a:spcPct val="150000"/>
        </a:lnSpc>
        <a:spcBef>
          <a:spcPts val="500"/>
        </a:spcBef>
        <a:buFont typeface="Arial" panose="020B0604020202020204" pitchFamily="34" charset="0"/>
        <a:buNone/>
        <a:defRPr sz="2400" b="0" i="0" kern="1200" spc="300">
          <a:solidFill>
            <a:schemeClr val="tx1"/>
          </a:solidFill>
          <a:latin typeface="+mn-lt"/>
          <a:ea typeface="+mn-ea"/>
          <a:cs typeface="Gill Sans Light" panose="020B0302020104020203"/>
        </a:defRPr>
      </a:lvl2pPr>
      <a:lvl3pPr marL="914400" indent="0" algn="l" defTabSz="914400" rtl="0" eaLnBrk="1" latinLnBrk="0" hangingPunct="1">
        <a:lnSpc>
          <a:spcPct val="150000"/>
        </a:lnSpc>
        <a:spcBef>
          <a:spcPts val="500"/>
        </a:spcBef>
        <a:buFont typeface="Arial" panose="020B0604020202020204" pitchFamily="34" charset="0"/>
        <a:buNone/>
        <a:defRPr sz="2400" b="0" i="0" kern="1200" spc="300">
          <a:solidFill>
            <a:schemeClr val="tx1"/>
          </a:solidFill>
          <a:latin typeface="+mn-lt"/>
          <a:ea typeface="+mn-ea"/>
          <a:cs typeface="Gill Sans Light" panose="020B0302020104020203"/>
        </a:defRPr>
      </a:lvl3pPr>
      <a:lvl4pPr marL="1371600" indent="0" algn="l" defTabSz="914400" rtl="0" eaLnBrk="1" latinLnBrk="0" hangingPunct="1">
        <a:lnSpc>
          <a:spcPct val="150000"/>
        </a:lnSpc>
        <a:spcBef>
          <a:spcPts val="500"/>
        </a:spcBef>
        <a:buFont typeface="Arial" panose="020B0604020202020204" pitchFamily="34" charset="0"/>
        <a:buNone/>
        <a:defRPr sz="2400" b="0" i="0" kern="1200" spc="300">
          <a:solidFill>
            <a:schemeClr val="tx1"/>
          </a:solidFill>
          <a:latin typeface="+mn-lt"/>
          <a:ea typeface="+mn-ea"/>
          <a:cs typeface="Gill Sans Light" panose="020B0302020104020203"/>
        </a:defRPr>
      </a:lvl4pPr>
      <a:lvl5pPr marL="1828800" indent="0" algn="l" defTabSz="914400" rtl="0" eaLnBrk="1" latinLnBrk="0" hangingPunct="1">
        <a:lnSpc>
          <a:spcPct val="150000"/>
        </a:lnSpc>
        <a:spcBef>
          <a:spcPts val="500"/>
        </a:spcBef>
        <a:buFont typeface="Arial" panose="020B0604020202020204" pitchFamily="34" charset="0"/>
        <a:buNone/>
        <a:defRPr sz="2400" b="0" i="0" kern="1200" spc="3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12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1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334964" y="2653935"/>
            <a:ext cx="5761036" cy="1028313"/>
          </a:xfrm>
          <a:prstGeom prst="rect">
            <a:avLst/>
          </a:prstGeom>
          <a:solidFill>
            <a:schemeClr val="bg1"/>
          </a:solidFill>
        </p:spPr>
        <p:txBody>
          <a:bodyPr vert="horz" wrap="square" lIns="180000" tIns="180000" rIns="180000" bIns="180000" rtlCol="0" anchor="b" anchorCtr="0">
            <a:spAutoFit/>
          </a:bodyPr>
          <a:lstStyle/>
          <a:p>
            <a:r>
              <a:rPr lang="en-US" dirty="0"/>
              <a:t>Click to edit the title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334964" y="3685944"/>
            <a:ext cx="4680916" cy="849033"/>
          </a:xfrm>
          <a:prstGeom prst="rect">
            <a:avLst/>
          </a:prstGeom>
          <a:solidFill>
            <a:schemeClr val="tx1"/>
          </a:solidFill>
        </p:spPr>
        <p:txBody>
          <a:bodyPr vert="horz" wrap="square" lIns="180000" tIns="180000" rIns="180000" bIns="180000" rtlCol="0">
            <a:spAutoFit/>
          </a:bodyPr>
          <a:lstStyle/>
          <a:p>
            <a:pPr lvl="0"/>
            <a:r>
              <a:rPr lang="en-US" dirty="0"/>
              <a:t>Click to edit the sub title</a:t>
            </a:r>
          </a:p>
        </p:txBody>
      </p:sp>
      <p:sp>
        <p:nvSpPr>
          <p:cNvPr id="17" name="Date Placeholder 16">
            <a:extLst>
              <a:ext uri="{FF2B5EF4-FFF2-40B4-BE49-F238E27FC236}">
                <a16:creationId xmlns:a16="http://schemas.microsoft.com/office/drawing/2014/main" id="{19693D15-88C3-4C93-B760-3B49B87888C1}"/>
              </a:ext>
            </a:extLst>
          </p:cNvPr>
          <p:cNvSpPr>
            <a:spLocks noGrp="1"/>
          </p:cNvSpPr>
          <p:nvPr>
            <p:ph type="dt" sz="half" idx="2"/>
          </p:nvPr>
        </p:nvSpPr>
        <p:spPr>
          <a:xfrm>
            <a:off x="838200" y="70294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XX Month 202X</a:t>
            </a:r>
            <a:endParaRPr lang="en-AU" dirty="0"/>
          </a:p>
        </p:txBody>
      </p:sp>
      <p:sp>
        <p:nvSpPr>
          <p:cNvPr id="18" name="Footer Placeholder 17">
            <a:extLst>
              <a:ext uri="{FF2B5EF4-FFF2-40B4-BE49-F238E27FC236}">
                <a16:creationId xmlns:a16="http://schemas.microsoft.com/office/drawing/2014/main" id="{1214C6E4-DC0C-4B1A-95E3-2EE29633A6D2}"/>
              </a:ext>
            </a:extLst>
          </p:cNvPr>
          <p:cNvSpPr>
            <a:spLocks noGrp="1"/>
          </p:cNvSpPr>
          <p:nvPr>
            <p:ph type="ftr" sz="quarter" idx="3"/>
          </p:nvPr>
        </p:nvSpPr>
        <p:spPr>
          <a:xfrm>
            <a:off x="4038600" y="702940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dirty="0"/>
              <a:t>Department of Transport and Main Roads</a:t>
            </a:r>
          </a:p>
        </p:txBody>
      </p:sp>
      <p:sp>
        <p:nvSpPr>
          <p:cNvPr id="19" name="Slide Number Placeholder 18">
            <a:extLst>
              <a:ext uri="{FF2B5EF4-FFF2-40B4-BE49-F238E27FC236}">
                <a16:creationId xmlns:a16="http://schemas.microsoft.com/office/drawing/2014/main" id="{3F617823-01AE-4F84-B8CA-97C09548E1BB}"/>
              </a:ext>
            </a:extLst>
          </p:cNvPr>
          <p:cNvSpPr>
            <a:spLocks noGrp="1"/>
          </p:cNvSpPr>
          <p:nvPr>
            <p:ph type="sldNum" sz="quarter" idx="4"/>
          </p:nvPr>
        </p:nvSpPr>
        <p:spPr>
          <a:xfrm>
            <a:off x="11520438" y="6310800"/>
            <a:ext cx="673200" cy="547200"/>
          </a:xfrm>
          <a:prstGeom prst="rect">
            <a:avLst/>
          </a:prstGeom>
          <a:solidFill>
            <a:schemeClr val="tx1"/>
          </a:solidFill>
        </p:spPr>
        <p:txBody>
          <a:bodyPr vert="horz" lIns="180000" tIns="180000" rIns="180000" bIns="180000" rtlCol="0" anchor="ctr"/>
          <a:lstStyle>
            <a:lvl1pPr algn="ctr">
              <a:defRPr sz="1200">
                <a:solidFill>
                  <a:schemeClr val="bg1"/>
                </a:solidFill>
              </a:defRPr>
            </a:lvl1pPr>
          </a:lstStyle>
          <a:p>
            <a:fld id="{036BF310-4BD9-4426-AAB8-082B8BEA5B43}" type="slidenum">
              <a:rPr lang="en-AU" smtClean="0"/>
              <a:pPr/>
              <a:t>‹#›</a:t>
            </a:fld>
            <a:endParaRPr lang="en-AU" dirty="0"/>
          </a:p>
        </p:txBody>
      </p:sp>
    </p:spTree>
    <p:extLst>
      <p:ext uri="{BB962C8B-B14F-4D97-AF65-F5344CB8AC3E}">
        <p14:creationId xmlns:p14="http://schemas.microsoft.com/office/powerpoint/2010/main" val="268327211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Lst>
  <p:hf hdr="0"/>
  <p:txStyles>
    <p:titleStyle>
      <a:lvl1pPr algn="l" defTabSz="914400" rtl="0" eaLnBrk="1" latinLnBrk="0" hangingPunct="1">
        <a:lnSpc>
          <a:spcPct val="90000"/>
        </a:lnSpc>
        <a:spcBef>
          <a:spcPct val="0"/>
        </a:spcBef>
        <a:buNone/>
        <a:defRPr sz="4800" b="1" i="0" kern="1200" spc="-150">
          <a:solidFill>
            <a:schemeClr val="tx2"/>
          </a:solidFill>
          <a:latin typeface="+mj-lt"/>
          <a:ea typeface="+mj-ea"/>
          <a:cs typeface="Gill Sans" panose="020B0502020104020203" pitchFamily="34" charset="-79"/>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400" b="0" i="0" kern="1200" spc="300">
          <a:solidFill>
            <a:schemeClr val="bg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orient="horz" pos="4156" userDrawn="1">
          <p15:clr>
            <a:srgbClr val="F26B43"/>
          </p15:clr>
        </p15:guide>
        <p15:guide id="3" pos="7469" userDrawn="1">
          <p15:clr>
            <a:srgbClr val="F26B43"/>
          </p15:clr>
        </p15:guide>
        <p15:guide id="4" orient="horz" pos="255" userDrawn="1">
          <p15:clr>
            <a:srgbClr val="F26B43"/>
          </p15:clr>
        </p15:guide>
        <p15:guide id="5" orient="horz" pos="3702" userDrawn="1">
          <p15:clr>
            <a:srgbClr val="F26B43"/>
          </p15:clr>
        </p15:guide>
        <p15:guide id="6" orient="horz" pos="1253"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8" name="Title Placeholder 67">
            <a:extLst>
              <a:ext uri="{FF2B5EF4-FFF2-40B4-BE49-F238E27FC236}">
                <a16:creationId xmlns:a16="http://schemas.microsoft.com/office/drawing/2014/main" id="{C758EB2E-E81D-4036-A701-B7DABF9F9FFB}"/>
              </a:ext>
            </a:extLst>
          </p:cNvPr>
          <p:cNvSpPr>
            <a:spLocks noGrp="1"/>
          </p:cNvSpPr>
          <p:nvPr>
            <p:ph type="title"/>
          </p:nvPr>
        </p:nvSpPr>
        <p:spPr>
          <a:xfrm>
            <a:off x="838200" y="-2271410"/>
            <a:ext cx="10515600" cy="1325563"/>
          </a:xfrm>
          <a:prstGeom prst="rect">
            <a:avLst/>
          </a:prstGeom>
        </p:spPr>
        <p:txBody>
          <a:bodyPr vert="horz" lIns="91440" tIns="45720" rIns="91440" bIns="45720" rtlCol="0" anchor="ctr">
            <a:normAutofit/>
          </a:bodyPr>
          <a:lstStyle/>
          <a:p>
            <a:r>
              <a:rPr lang="en-US" dirty="0"/>
              <a:t>Thank you and stay connected</a:t>
            </a:r>
            <a:endParaRPr lang="en-AU" dirty="0"/>
          </a:p>
        </p:txBody>
      </p:sp>
      <p:sp>
        <p:nvSpPr>
          <p:cNvPr id="2" name="Date Placeholder 1">
            <a:extLst>
              <a:ext uri="{FF2B5EF4-FFF2-40B4-BE49-F238E27FC236}">
                <a16:creationId xmlns:a16="http://schemas.microsoft.com/office/drawing/2014/main" id="{87B6C5E2-155E-4469-B7C4-F04C5889C5BE}"/>
              </a:ext>
            </a:extLst>
          </p:cNvPr>
          <p:cNvSpPr>
            <a:spLocks noGrp="1"/>
          </p:cNvSpPr>
          <p:nvPr>
            <p:ph type="dt" sz="half" idx="2"/>
          </p:nvPr>
        </p:nvSpPr>
        <p:spPr>
          <a:xfrm>
            <a:off x="838200" y="710140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XX Month 202X</a:t>
            </a:r>
            <a:endParaRPr lang="en-AU" dirty="0"/>
          </a:p>
        </p:txBody>
      </p:sp>
      <p:sp>
        <p:nvSpPr>
          <p:cNvPr id="3" name="Footer Placeholder 2">
            <a:extLst>
              <a:ext uri="{FF2B5EF4-FFF2-40B4-BE49-F238E27FC236}">
                <a16:creationId xmlns:a16="http://schemas.microsoft.com/office/drawing/2014/main" id="{246C9493-7019-4D5A-8A12-D009270A0667}"/>
              </a:ext>
            </a:extLst>
          </p:cNvPr>
          <p:cNvSpPr>
            <a:spLocks noGrp="1"/>
          </p:cNvSpPr>
          <p:nvPr>
            <p:ph type="ftr" sz="quarter" idx="3"/>
          </p:nvPr>
        </p:nvSpPr>
        <p:spPr>
          <a:xfrm>
            <a:off x="4038600" y="710140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dirty="0"/>
              <a:t>Department of Transport and Main Roads</a:t>
            </a:r>
          </a:p>
        </p:txBody>
      </p:sp>
      <p:sp>
        <p:nvSpPr>
          <p:cNvPr id="4" name="Slide Number Placeholder 3">
            <a:extLst>
              <a:ext uri="{FF2B5EF4-FFF2-40B4-BE49-F238E27FC236}">
                <a16:creationId xmlns:a16="http://schemas.microsoft.com/office/drawing/2014/main" id="{9B561508-44F6-402B-9AF1-F367583E08EF}"/>
              </a:ext>
            </a:extLst>
          </p:cNvPr>
          <p:cNvSpPr>
            <a:spLocks noGrp="1"/>
          </p:cNvSpPr>
          <p:nvPr>
            <p:ph type="sldNum" sz="quarter" idx="4"/>
          </p:nvPr>
        </p:nvSpPr>
        <p:spPr>
          <a:xfrm>
            <a:off x="8610600" y="709353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A018B3-EF4A-437D-AE92-99A9EAA80BB3}" type="slidenum">
              <a:rPr lang="en-AU" smtClean="0"/>
              <a:t>‹#›</a:t>
            </a:fld>
            <a:endParaRPr lang="en-AU" dirty="0"/>
          </a:p>
        </p:txBody>
      </p:sp>
      <p:sp>
        <p:nvSpPr>
          <p:cNvPr id="5" name="Text Placeholder 4">
            <a:extLst>
              <a:ext uri="{FF2B5EF4-FFF2-40B4-BE49-F238E27FC236}">
                <a16:creationId xmlns:a16="http://schemas.microsoft.com/office/drawing/2014/main" id="{63FE47F6-31D1-4FBA-A467-81475F485BE7}"/>
              </a:ext>
            </a:extLst>
          </p:cNvPr>
          <p:cNvSpPr>
            <a:spLocks noGrp="1"/>
          </p:cNvSpPr>
          <p:nvPr>
            <p:ph type="body" idx="1"/>
          </p:nvPr>
        </p:nvSpPr>
        <p:spPr>
          <a:xfrm>
            <a:off x="838200" y="-819472"/>
            <a:ext cx="10515600" cy="485518"/>
          </a:xfrm>
          <a:prstGeom prst="rect">
            <a:avLst/>
          </a:prstGeom>
        </p:spPr>
        <p:txBody>
          <a:bodyPr vert="horz" lIns="0" tIns="0" rIns="0" bIns="0" rtlCol="0">
            <a:spAutoFit/>
          </a:bodyPr>
          <a:lstStyle/>
          <a:p>
            <a:pPr lvl="0"/>
            <a:r>
              <a:rPr lang="en-US" dirty="0"/>
              <a:t>www.tmr.qld.gov.au</a:t>
            </a:r>
            <a:endParaRPr lang="en-AU" dirty="0"/>
          </a:p>
        </p:txBody>
      </p:sp>
    </p:spTree>
    <p:extLst>
      <p:ext uri="{BB962C8B-B14F-4D97-AF65-F5344CB8AC3E}">
        <p14:creationId xmlns:p14="http://schemas.microsoft.com/office/powerpoint/2010/main" val="334422"/>
      </p:ext>
    </p:extLst>
  </p:cSld>
  <p:clrMap bg1="lt1" tx1="dk1" bg2="lt2" tx2="dk2" accent1="accent1" accent2="accent2" accent3="accent3" accent4="accent4" accent5="accent5" accent6="accent6" hlink="hlink" folHlink="folHlink"/>
  <p:sldLayoutIdLst>
    <p:sldLayoutId id="2147483757" r:id="rId1"/>
    <p:sldLayoutId id="2147483758" r:id="rId2"/>
  </p:sldLayoutIdLst>
  <p:hf hdr="0"/>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400" b="0" i="0" kern="1200" spc="300">
          <a:solidFill>
            <a:schemeClr val="tx1"/>
          </a:solidFill>
          <a:latin typeface="+mn-lt"/>
          <a:ea typeface="+mn-ea"/>
          <a:cs typeface="Gill Sans Light" panose="020B0302020104020203"/>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2pPr>
      <a:lvl3pPr marL="11430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3pPr>
      <a:lvl4pPr marL="16002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4pPr>
      <a:lvl5pPr marL="20574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orient="horz" pos="4156" userDrawn="1">
          <p15:clr>
            <a:srgbClr val="F26B43"/>
          </p15:clr>
        </p15:guide>
        <p15:guide id="3" pos="7469" userDrawn="1">
          <p15:clr>
            <a:srgbClr val="F26B43"/>
          </p15:clr>
        </p15:guide>
        <p15:guide id="4" orient="horz" pos="255" userDrawn="1">
          <p15:clr>
            <a:srgbClr val="F26B43"/>
          </p15:clr>
        </p15:guide>
        <p15:guide id="5" orient="horz" pos="3702" userDrawn="1">
          <p15:clr>
            <a:srgbClr val="F26B43"/>
          </p15:clr>
        </p15:guide>
        <p15:guide id="6" orient="horz" pos="125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411877-200A-2E54-5C10-76021CDCDF0F}"/>
              </a:ext>
            </a:extLst>
          </p:cNvPr>
          <p:cNvSpPr>
            <a:spLocks noGrp="1"/>
          </p:cNvSpPr>
          <p:nvPr>
            <p:ph type="title"/>
          </p:nvPr>
        </p:nvSpPr>
        <p:spPr>
          <a:xfrm>
            <a:off x="365588" y="2298475"/>
            <a:ext cx="6666516" cy="1810065"/>
          </a:xfrm>
          <a:noFill/>
        </p:spPr>
        <p:txBody>
          <a:bodyPr/>
          <a:lstStyle/>
          <a:p>
            <a:pPr>
              <a:lnSpc>
                <a:spcPct val="100000"/>
              </a:lnSpc>
            </a:pPr>
            <a:r>
              <a:rPr lang="en-US" sz="6600" dirty="0"/>
              <a:t>Lifejacket rules</a:t>
            </a:r>
            <a:br>
              <a:rPr lang="en-US" sz="6600" dirty="0"/>
            </a:br>
            <a:r>
              <a:rPr lang="en-AU" sz="2800" b="0" u="none" strike="noStrike" baseline="30000" dirty="0">
                <a:solidFill>
                  <a:srgbClr val="FFFFFF"/>
                </a:solidFill>
                <a:latin typeface="+mn-lt"/>
              </a:rPr>
              <a:t>Lifejacket rules are in place to protect you and your loved ones. </a:t>
            </a:r>
            <a:endParaRPr lang="en-AU" sz="6600" dirty="0">
              <a:solidFill>
                <a:schemeClr val="accent2"/>
              </a:solidFill>
              <a:latin typeface="+mn-lt"/>
            </a:endParaRPr>
          </a:p>
        </p:txBody>
      </p:sp>
      <p:sp>
        <p:nvSpPr>
          <p:cNvPr id="4" name="Date Placeholder 3">
            <a:extLst>
              <a:ext uri="{FF2B5EF4-FFF2-40B4-BE49-F238E27FC236}">
                <a16:creationId xmlns:a16="http://schemas.microsoft.com/office/drawing/2014/main" id="{4021EA39-6676-4D47-A4C6-E180E9F4E3F6}"/>
              </a:ext>
            </a:extLst>
          </p:cNvPr>
          <p:cNvSpPr>
            <a:spLocks noGrp="1"/>
          </p:cNvSpPr>
          <p:nvPr>
            <p:ph type="dt" sz="half" idx="19"/>
          </p:nvPr>
        </p:nvSpPr>
        <p:spPr/>
        <p:txBody>
          <a:bodyPr/>
          <a:lstStyle/>
          <a:p>
            <a:r>
              <a:rPr lang="en-US" dirty="0"/>
              <a:t>February 2025</a:t>
            </a:r>
            <a:endParaRPr lang="en-AU" dirty="0"/>
          </a:p>
        </p:txBody>
      </p:sp>
      <p:sp>
        <p:nvSpPr>
          <p:cNvPr id="6" name="Slide Number Placeholder 5">
            <a:extLst>
              <a:ext uri="{FF2B5EF4-FFF2-40B4-BE49-F238E27FC236}">
                <a16:creationId xmlns:a16="http://schemas.microsoft.com/office/drawing/2014/main" id="{E5D76FA9-D28E-43FF-9D03-9DC1DB728204}"/>
              </a:ext>
            </a:extLst>
          </p:cNvPr>
          <p:cNvSpPr>
            <a:spLocks noGrp="1"/>
          </p:cNvSpPr>
          <p:nvPr>
            <p:ph type="sldNum" sz="quarter" idx="21"/>
          </p:nvPr>
        </p:nvSpPr>
        <p:spPr/>
        <p:txBody>
          <a:bodyPr/>
          <a:lstStyle/>
          <a:p>
            <a:fld id="{036BF310-4BD9-4426-AAB8-082B8BEA5B43}" type="slidenum">
              <a:rPr lang="en-AU" smtClean="0"/>
              <a:t>1</a:t>
            </a:fld>
            <a:endParaRPr lang="en-AU" dirty="0"/>
          </a:p>
        </p:txBody>
      </p:sp>
    </p:spTree>
    <p:extLst>
      <p:ext uri="{BB962C8B-B14F-4D97-AF65-F5344CB8AC3E}">
        <p14:creationId xmlns:p14="http://schemas.microsoft.com/office/powerpoint/2010/main" val="3913342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5DAE7B6-E0DD-D715-17B4-9DCE785629CB}"/>
              </a:ext>
            </a:extLst>
          </p:cNvPr>
          <p:cNvSpPr>
            <a:spLocks noGrp="1"/>
          </p:cNvSpPr>
          <p:nvPr>
            <p:ph type="title"/>
          </p:nvPr>
        </p:nvSpPr>
        <p:spPr>
          <a:xfrm>
            <a:off x="334962" y="476671"/>
            <a:ext cx="9073405" cy="886397"/>
          </a:xfrm>
        </p:spPr>
        <p:txBody>
          <a:bodyPr/>
          <a:lstStyle/>
          <a:p>
            <a:pPr marR="0" algn="l" rtl="0"/>
            <a:r>
              <a:rPr lang="en-AU" b="1" i="0" u="none" strike="noStrike" baseline="30000" dirty="0">
                <a:solidFill>
                  <a:srgbClr val="002043"/>
                </a:solidFill>
              </a:rPr>
              <a:t>How are these changes being communicated </a:t>
            </a:r>
            <a:br>
              <a:rPr lang="en-AU" b="1" i="0" u="none" strike="noStrike" baseline="30000" dirty="0">
                <a:solidFill>
                  <a:srgbClr val="002043"/>
                </a:solidFill>
              </a:rPr>
            </a:br>
            <a:r>
              <a:rPr lang="en-AU" b="1" i="0" u="none" strike="noStrike" baseline="30000" dirty="0">
                <a:solidFill>
                  <a:srgbClr val="002043"/>
                </a:solidFill>
              </a:rPr>
              <a:t>and how will this be enforced?</a:t>
            </a:r>
          </a:p>
        </p:txBody>
      </p:sp>
      <p:sp>
        <p:nvSpPr>
          <p:cNvPr id="15" name="Text Placeholder 2">
            <a:extLst>
              <a:ext uri="{FF2B5EF4-FFF2-40B4-BE49-F238E27FC236}">
                <a16:creationId xmlns:a16="http://schemas.microsoft.com/office/drawing/2014/main" id="{B12CA0F5-F273-2FA7-73F5-B16AB01631C9}"/>
              </a:ext>
            </a:extLst>
          </p:cNvPr>
          <p:cNvSpPr>
            <a:spLocks noGrp="1"/>
          </p:cNvSpPr>
          <p:nvPr>
            <p:ph type="body" sz="half" idx="2"/>
          </p:nvPr>
        </p:nvSpPr>
        <p:spPr>
          <a:xfrm>
            <a:off x="361452" y="1484784"/>
            <a:ext cx="9478964" cy="4801314"/>
          </a:xfrm>
        </p:spPr>
        <p:txBody>
          <a:bodyPr/>
          <a:lstStyle/>
          <a:p>
            <a:pPr marR="0" algn="l" rtl="0">
              <a:spcBef>
                <a:spcPts val="600"/>
              </a:spcBef>
              <a:spcAft>
                <a:spcPts val="600"/>
              </a:spcAft>
            </a:pPr>
            <a:r>
              <a:rPr lang="en-AU" sz="2800" b="1" i="0" u="none" strike="noStrike" baseline="30000" dirty="0">
                <a:solidFill>
                  <a:srgbClr val="000000"/>
                </a:solidFill>
              </a:rPr>
              <a:t>How are these changes being communicated and how will this be enforced?</a:t>
            </a:r>
          </a:p>
          <a:p>
            <a:pPr marR="0" algn="l" rtl="0">
              <a:spcBef>
                <a:spcPts val="600"/>
              </a:spcBef>
              <a:spcAft>
                <a:spcPts val="600"/>
              </a:spcAft>
            </a:pPr>
            <a:r>
              <a:rPr lang="en-AU" sz="2800" b="0" i="0" u="none" strike="noStrike" baseline="30000" dirty="0">
                <a:solidFill>
                  <a:srgbClr val="000000"/>
                </a:solidFill>
              </a:rPr>
              <a:t>Maritime Safety Queensland has informed industry stakeholders and will continue to push targeted messaging to inform the public, through our website and our online communication channels.  </a:t>
            </a:r>
          </a:p>
          <a:p>
            <a:pPr marR="0" algn="l" rtl="0">
              <a:spcBef>
                <a:spcPts val="600"/>
              </a:spcBef>
              <a:spcAft>
                <a:spcPts val="600"/>
              </a:spcAft>
            </a:pPr>
            <a:r>
              <a:rPr lang="en-AU" sz="2800" b="0" i="0" u="none" strike="noStrike" baseline="30000" dirty="0">
                <a:solidFill>
                  <a:srgbClr val="000000"/>
                </a:solidFill>
              </a:rPr>
              <a:t>MSQ Marine Officers, Enforcement Officers and our compliance partners, will be out on the water educating boat owners and users about the upcoming law change and providing education and support at intercept. </a:t>
            </a:r>
          </a:p>
          <a:p>
            <a:pPr marR="0" algn="l" rtl="0">
              <a:spcBef>
                <a:spcPts val="600"/>
              </a:spcBef>
              <a:spcAft>
                <a:spcPts val="600"/>
              </a:spcAft>
            </a:pPr>
            <a:r>
              <a:rPr lang="en-AU" sz="2800" b="0" i="0" u="none" strike="noStrike" baseline="30000" dirty="0">
                <a:solidFill>
                  <a:srgbClr val="000000"/>
                </a:solidFill>
              </a:rPr>
              <a:t>To ensure everyone is sufficiently informed, MSQ will prioritise public education to ensure everyone understands the importance of the new lifejacket laws.  Education and support will be provided through our Marine Officers, Maritime Enforcement Team and online communication channels.  In due course, people who choose not to wear their lifejacket as required will receive a fine.</a:t>
            </a:r>
          </a:p>
          <a:p>
            <a:pPr marR="0" algn="l" rtl="0">
              <a:spcBef>
                <a:spcPts val="600"/>
              </a:spcBef>
              <a:spcAft>
                <a:spcPts val="600"/>
              </a:spcAft>
            </a:pPr>
            <a:endParaRPr lang="en-US" sz="4800" dirty="0"/>
          </a:p>
        </p:txBody>
      </p:sp>
      <p:sp>
        <p:nvSpPr>
          <p:cNvPr id="5" name="Footer Placeholder 4">
            <a:extLst>
              <a:ext uri="{FF2B5EF4-FFF2-40B4-BE49-F238E27FC236}">
                <a16:creationId xmlns:a16="http://schemas.microsoft.com/office/drawing/2014/main" id="{DC6ECDCD-F8DC-060B-72F8-97D9F280ADFC}"/>
              </a:ext>
            </a:extLst>
          </p:cNvPr>
          <p:cNvSpPr>
            <a:spLocks noGrp="1"/>
          </p:cNvSpPr>
          <p:nvPr>
            <p:ph type="ftr" sz="quarter" idx="12"/>
          </p:nvPr>
        </p:nvSpPr>
        <p:spPr/>
        <p:txBody>
          <a:bodyPr wrap="square" anchor="b">
            <a:normAutofit/>
          </a:bodyPr>
          <a:lstStyle/>
          <a:p>
            <a:pPr>
              <a:spcAft>
                <a:spcPts val="600"/>
              </a:spcAft>
            </a:pPr>
            <a:r>
              <a:rPr lang="en-AU"/>
              <a:t>Department of Transport and Main Roads</a:t>
            </a:r>
          </a:p>
        </p:txBody>
      </p:sp>
      <p:sp>
        <p:nvSpPr>
          <p:cNvPr id="6" name="Slide Number Placeholder 5">
            <a:extLst>
              <a:ext uri="{FF2B5EF4-FFF2-40B4-BE49-F238E27FC236}">
                <a16:creationId xmlns:a16="http://schemas.microsoft.com/office/drawing/2014/main" id="{4DF615A3-2F0C-5832-382F-7F34372DB3FD}"/>
              </a:ext>
            </a:extLst>
          </p:cNvPr>
          <p:cNvSpPr>
            <a:spLocks noGrp="1"/>
          </p:cNvSpPr>
          <p:nvPr>
            <p:ph type="sldNum" sz="quarter" idx="13"/>
          </p:nvPr>
        </p:nvSpPr>
        <p:spPr/>
        <p:txBody>
          <a:bodyPr wrap="square" anchor="ctr">
            <a:normAutofit/>
          </a:bodyPr>
          <a:lstStyle/>
          <a:p>
            <a:pPr>
              <a:spcAft>
                <a:spcPts val="600"/>
              </a:spcAft>
            </a:pPr>
            <a:fld id="{7630903C-10D8-436E-825F-FDC830597907}" type="slidenum">
              <a:rPr lang="en-AU" smtClean="0"/>
              <a:pPr>
                <a:spcAft>
                  <a:spcPts val="600"/>
                </a:spcAft>
              </a:pPr>
              <a:t>10</a:t>
            </a:fld>
            <a:endParaRPr lang="en-AU"/>
          </a:p>
        </p:txBody>
      </p:sp>
    </p:spTree>
    <p:extLst>
      <p:ext uri="{BB962C8B-B14F-4D97-AF65-F5344CB8AC3E}">
        <p14:creationId xmlns:p14="http://schemas.microsoft.com/office/powerpoint/2010/main" val="932747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5DAE7B6-E0DD-D715-17B4-9DCE785629CB}"/>
              </a:ext>
            </a:extLst>
          </p:cNvPr>
          <p:cNvSpPr>
            <a:spLocks noGrp="1"/>
          </p:cNvSpPr>
          <p:nvPr>
            <p:ph type="title"/>
          </p:nvPr>
        </p:nvSpPr>
        <p:spPr>
          <a:xfrm>
            <a:off x="334962" y="643958"/>
            <a:ext cx="5977062" cy="886397"/>
          </a:xfrm>
        </p:spPr>
        <p:txBody>
          <a:bodyPr/>
          <a:lstStyle/>
          <a:p>
            <a:pPr marR="0" algn="l" rtl="0"/>
            <a:r>
              <a:rPr lang="en-AU" b="1" i="0" u="none" strike="noStrike" baseline="30000" dirty="0">
                <a:solidFill>
                  <a:srgbClr val="002043"/>
                </a:solidFill>
              </a:rPr>
              <a:t>Are the rules just </a:t>
            </a:r>
            <a:br>
              <a:rPr lang="en-AU" b="1" i="0" u="none" strike="noStrike" baseline="30000" dirty="0">
                <a:solidFill>
                  <a:srgbClr val="002043"/>
                </a:solidFill>
              </a:rPr>
            </a:br>
            <a:r>
              <a:rPr lang="en-AU" b="1" i="0" u="none" strike="noStrike" baseline="30000" dirty="0">
                <a:solidFill>
                  <a:srgbClr val="002043"/>
                </a:solidFill>
              </a:rPr>
              <a:t>for ‘boats’?</a:t>
            </a:r>
          </a:p>
        </p:txBody>
      </p:sp>
      <p:sp>
        <p:nvSpPr>
          <p:cNvPr id="15" name="Text Placeholder 2">
            <a:extLst>
              <a:ext uri="{FF2B5EF4-FFF2-40B4-BE49-F238E27FC236}">
                <a16:creationId xmlns:a16="http://schemas.microsoft.com/office/drawing/2014/main" id="{B12CA0F5-F273-2FA7-73F5-B16AB01631C9}"/>
              </a:ext>
            </a:extLst>
          </p:cNvPr>
          <p:cNvSpPr>
            <a:spLocks noGrp="1"/>
          </p:cNvSpPr>
          <p:nvPr>
            <p:ph type="body" sz="half" idx="2"/>
          </p:nvPr>
        </p:nvSpPr>
        <p:spPr>
          <a:xfrm>
            <a:off x="334962" y="1628800"/>
            <a:ext cx="6121078" cy="3754874"/>
          </a:xfrm>
        </p:spPr>
        <p:txBody>
          <a:bodyPr/>
          <a:lstStyle/>
          <a:p>
            <a:pPr marR="0" algn="l" rtl="0">
              <a:spcBef>
                <a:spcPts val="600"/>
              </a:spcBef>
              <a:spcAft>
                <a:spcPts val="600"/>
              </a:spcAft>
            </a:pPr>
            <a:r>
              <a:rPr lang="en-AU" sz="2800" b="0" i="0" u="none" strike="noStrike" baseline="30000" dirty="0">
                <a:solidFill>
                  <a:srgbClr val="000000"/>
                </a:solidFill>
              </a:rPr>
              <a:t>No, lifejackets are important safety equipment on any water vessel. </a:t>
            </a:r>
          </a:p>
          <a:p>
            <a:pPr marR="0" algn="l" rtl="0">
              <a:spcBef>
                <a:spcPts val="600"/>
              </a:spcBef>
              <a:spcAft>
                <a:spcPts val="600"/>
              </a:spcAft>
            </a:pPr>
            <a:r>
              <a:rPr lang="en-GB" sz="2800" b="0" i="0" u="none" strike="noStrike" baseline="30000" dirty="0">
                <a:solidFill>
                  <a:srgbClr val="000000"/>
                </a:solidFill>
              </a:rPr>
              <a:t>These amendments will also affect people crossing a coastal bar when using certain craft, which includes small sail boats (lasers and herons), pedal boats, rafts, including inflatable rafts, rowboats (excluding Club Surfboats by Surf Life Saving Australia), and sea and surf kayaks. </a:t>
            </a:r>
          </a:p>
          <a:p>
            <a:pPr marR="0" algn="l" rtl="0">
              <a:spcBef>
                <a:spcPts val="600"/>
              </a:spcBef>
              <a:spcAft>
                <a:spcPts val="600"/>
              </a:spcAft>
            </a:pPr>
            <a:r>
              <a:rPr lang="en-AU" sz="2800" b="0" i="0" u="none" strike="noStrike" baseline="30000" dirty="0">
                <a:solidFill>
                  <a:srgbClr val="000000"/>
                </a:solidFill>
              </a:rPr>
              <a:t>Craft does not include body/boogie boards, surf boards, wind surfers, kite surfers and stand-up paddle boards. It is important the right type of lifejacket is chosen for the activity being undertaken.  MSQ provides information on types of lifejackets here.</a:t>
            </a:r>
          </a:p>
        </p:txBody>
      </p:sp>
      <p:pic>
        <p:nvPicPr>
          <p:cNvPr id="3" name="Picture Placeholder 2" descr="A boat on the water">
            <a:extLst>
              <a:ext uri="{FF2B5EF4-FFF2-40B4-BE49-F238E27FC236}">
                <a16:creationId xmlns:a16="http://schemas.microsoft.com/office/drawing/2014/main" id="{AB4DF95C-D9E2-F542-70AF-4DB1A82C711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676" b="7676"/>
          <a:stretch>
            <a:fillRect/>
          </a:stretch>
        </p:blipFill>
        <p:spPr>
          <a:xfrm>
            <a:off x="6789738" y="0"/>
            <a:ext cx="5402262" cy="6858000"/>
          </a:xfrm>
        </p:spPr>
      </p:pic>
      <p:sp>
        <p:nvSpPr>
          <p:cNvPr id="5" name="Footer Placeholder 4">
            <a:extLst>
              <a:ext uri="{FF2B5EF4-FFF2-40B4-BE49-F238E27FC236}">
                <a16:creationId xmlns:a16="http://schemas.microsoft.com/office/drawing/2014/main" id="{DC6ECDCD-F8DC-060B-72F8-97D9F280ADFC}"/>
              </a:ext>
            </a:extLst>
          </p:cNvPr>
          <p:cNvSpPr>
            <a:spLocks noGrp="1"/>
          </p:cNvSpPr>
          <p:nvPr>
            <p:ph type="ftr" sz="quarter" idx="12"/>
          </p:nvPr>
        </p:nvSpPr>
        <p:spPr>
          <a:xfrm>
            <a:off x="334962" y="6309818"/>
            <a:ext cx="7096760" cy="548182"/>
          </a:xfrm>
        </p:spPr>
        <p:txBody>
          <a:bodyPr wrap="square" anchor="b">
            <a:normAutofit/>
          </a:bodyPr>
          <a:lstStyle/>
          <a:p>
            <a:pPr>
              <a:spcAft>
                <a:spcPts val="600"/>
              </a:spcAft>
            </a:pPr>
            <a:r>
              <a:rPr lang="en-AU"/>
              <a:t>Department of Transport and Main Roads</a:t>
            </a:r>
          </a:p>
        </p:txBody>
      </p:sp>
      <p:sp>
        <p:nvSpPr>
          <p:cNvPr id="6" name="Slide Number Placeholder 5">
            <a:extLst>
              <a:ext uri="{FF2B5EF4-FFF2-40B4-BE49-F238E27FC236}">
                <a16:creationId xmlns:a16="http://schemas.microsoft.com/office/drawing/2014/main" id="{4DF615A3-2F0C-5832-382F-7F34372DB3FD}"/>
              </a:ext>
            </a:extLst>
          </p:cNvPr>
          <p:cNvSpPr>
            <a:spLocks noGrp="1"/>
          </p:cNvSpPr>
          <p:nvPr>
            <p:ph type="sldNum" sz="quarter" idx="13"/>
          </p:nvPr>
        </p:nvSpPr>
        <p:spPr>
          <a:xfrm>
            <a:off x="11518900" y="6309818"/>
            <a:ext cx="673100" cy="548182"/>
          </a:xfrm>
        </p:spPr>
        <p:txBody>
          <a:bodyPr wrap="square" anchor="ctr">
            <a:normAutofit/>
          </a:bodyPr>
          <a:lstStyle/>
          <a:p>
            <a:pPr>
              <a:spcAft>
                <a:spcPts val="600"/>
              </a:spcAft>
            </a:pPr>
            <a:fld id="{7630903C-10D8-436E-825F-FDC830597907}" type="slidenum">
              <a:rPr lang="en-AU" smtClean="0"/>
              <a:pPr>
                <a:spcAft>
                  <a:spcPts val="600"/>
                </a:spcAft>
              </a:pPr>
              <a:t>11</a:t>
            </a:fld>
            <a:endParaRPr lang="en-AU"/>
          </a:p>
        </p:txBody>
      </p:sp>
    </p:spTree>
    <p:extLst>
      <p:ext uri="{BB962C8B-B14F-4D97-AF65-F5344CB8AC3E}">
        <p14:creationId xmlns:p14="http://schemas.microsoft.com/office/powerpoint/2010/main" val="392149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5DAE7B6-E0DD-D715-17B4-9DCE785629CB}"/>
              </a:ext>
            </a:extLst>
          </p:cNvPr>
          <p:cNvSpPr>
            <a:spLocks noGrp="1"/>
          </p:cNvSpPr>
          <p:nvPr>
            <p:ph type="title"/>
          </p:nvPr>
        </p:nvSpPr>
        <p:spPr>
          <a:xfrm>
            <a:off x="334963" y="692697"/>
            <a:ext cx="5761037" cy="792088"/>
          </a:xfrm>
        </p:spPr>
        <p:txBody>
          <a:bodyPr wrap="square" anchor="t">
            <a:noAutofit/>
          </a:bodyPr>
          <a:lstStyle/>
          <a:p>
            <a:pPr marR="0" rtl="0"/>
            <a:r>
              <a:rPr lang="en-AU" b="1" i="0" u="none" strike="noStrike" baseline="30000" dirty="0"/>
              <a:t>Is it compulsory for children to wear a lifejacket? </a:t>
            </a:r>
          </a:p>
        </p:txBody>
      </p:sp>
      <p:sp>
        <p:nvSpPr>
          <p:cNvPr id="15" name="Text Placeholder 2">
            <a:extLst>
              <a:ext uri="{FF2B5EF4-FFF2-40B4-BE49-F238E27FC236}">
                <a16:creationId xmlns:a16="http://schemas.microsoft.com/office/drawing/2014/main" id="{B12CA0F5-F273-2FA7-73F5-B16AB01631C9}"/>
              </a:ext>
            </a:extLst>
          </p:cNvPr>
          <p:cNvSpPr>
            <a:spLocks noGrp="1"/>
          </p:cNvSpPr>
          <p:nvPr>
            <p:ph type="body" sz="half" idx="2"/>
          </p:nvPr>
        </p:nvSpPr>
        <p:spPr>
          <a:xfrm>
            <a:off x="334962" y="1628800"/>
            <a:ext cx="5761038" cy="2880320"/>
          </a:xfrm>
        </p:spPr>
        <p:txBody>
          <a:bodyPr>
            <a:noAutofit/>
          </a:bodyPr>
          <a:lstStyle/>
          <a:p>
            <a:pPr marR="0" rtl="0">
              <a:lnSpc>
                <a:spcPct val="90000"/>
              </a:lnSpc>
            </a:pPr>
            <a:r>
              <a:rPr lang="en-AU" sz="2800" b="1" i="0" u="none" strike="noStrike" baseline="30000" dirty="0">
                <a:solidFill>
                  <a:srgbClr val="000000"/>
                </a:solidFill>
              </a:rPr>
              <a:t>Yes, children will need to wear a lifejacket when on an open ship or an open area of a ship of any length.  </a:t>
            </a:r>
          </a:p>
          <a:p>
            <a:pPr marR="0" rtl="0">
              <a:lnSpc>
                <a:spcPct val="90000"/>
              </a:lnSpc>
            </a:pPr>
            <a:r>
              <a:rPr lang="en-AU" sz="2800" b="0" i="0" u="none" strike="noStrike" baseline="30000" dirty="0">
                <a:solidFill>
                  <a:srgbClr val="000000"/>
                </a:solidFill>
              </a:rPr>
              <a:t>Previously it was compulsory for children (over 12 months of age and under 12) to wear a lifejacket when in an open boat that is less than </a:t>
            </a:r>
            <a:r>
              <a:rPr lang="en-AU" sz="2800" b="0" i="0" u="none" strike="noStrike" baseline="30000" dirty="0">
                <a:solidFill>
                  <a:srgbClr val="001F36"/>
                </a:solidFill>
              </a:rPr>
              <a:t>4.8m in length.  </a:t>
            </a:r>
          </a:p>
        </p:txBody>
      </p:sp>
      <p:pic>
        <p:nvPicPr>
          <p:cNvPr id="3" name="Picture Placeholder 2" descr="A child in a boat">
            <a:extLst>
              <a:ext uri="{FF2B5EF4-FFF2-40B4-BE49-F238E27FC236}">
                <a16:creationId xmlns:a16="http://schemas.microsoft.com/office/drawing/2014/main" id="{E8270A00-2649-67CB-7B77-378C1F56A92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84" r="57536" b="1"/>
          <a:stretch/>
        </p:blipFill>
        <p:spPr>
          <a:xfrm>
            <a:off x="6789738" y="0"/>
            <a:ext cx="5402262" cy="6858000"/>
          </a:xfrm>
          <a:noFill/>
        </p:spPr>
      </p:pic>
      <p:sp>
        <p:nvSpPr>
          <p:cNvPr id="5" name="Footer Placeholder 4">
            <a:extLst>
              <a:ext uri="{FF2B5EF4-FFF2-40B4-BE49-F238E27FC236}">
                <a16:creationId xmlns:a16="http://schemas.microsoft.com/office/drawing/2014/main" id="{DC6ECDCD-F8DC-060B-72F8-97D9F280ADFC}"/>
              </a:ext>
            </a:extLst>
          </p:cNvPr>
          <p:cNvSpPr>
            <a:spLocks noGrp="1"/>
          </p:cNvSpPr>
          <p:nvPr>
            <p:ph type="ftr" sz="quarter" idx="12"/>
          </p:nvPr>
        </p:nvSpPr>
        <p:spPr>
          <a:xfrm>
            <a:off x="334962" y="6309818"/>
            <a:ext cx="7096760" cy="548182"/>
          </a:xfrm>
        </p:spPr>
        <p:txBody>
          <a:bodyPr wrap="square" anchor="b">
            <a:normAutofit/>
          </a:bodyPr>
          <a:lstStyle/>
          <a:p>
            <a:pPr>
              <a:spcAft>
                <a:spcPts val="600"/>
              </a:spcAft>
            </a:pPr>
            <a:r>
              <a:rPr lang="en-AU"/>
              <a:t>Department of Transport and Main Roads</a:t>
            </a:r>
          </a:p>
        </p:txBody>
      </p:sp>
      <p:sp>
        <p:nvSpPr>
          <p:cNvPr id="6" name="Slide Number Placeholder 5">
            <a:extLst>
              <a:ext uri="{FF2B5EF4-FFF2-40B4-BE49-F238E27FC236}">
                <a16:creationId xmlns:a16="http://schemas.microsoft.com/office/drawing/2014/main" id="{4DF615A3-2F0C-5832-382F-7F34372DB3FD}"/>
              </a:ext>
            </a:extLst>
          </p:cNvPr>
          <p:cNvSpPr>
            <a:spLocks noGrp="1"/>
          </p:cNvSpPr>
          <p:nvPr>
            <p:ph type="sldNum" sz="quarter" idx="13"/>
          </p:nvPr>
        </p:nvSpPr>
        <p:spPr>
          <a:xfrm>
            <a:off x="11518900" y="6309818"/>
            <a:ext cx="673100" cy="548182"/>
          </a:xfrm>
        </p:spPr>
        <p:txBody>
          <a:bodyPr wrap="square" anchor="ctr">
            <a:normAutofit/>
          </a:bodyPr>
          <a:lstStyle/>
          <a:p>
            <a:pPr>
              <a:spcAft>
                <a:spcPts val="600"/>
              </a:spcAft>
            </a:pPr>
            <a:fld id="{7630903C-10D8-436E-825F-FDC830597907}" type="slidenum">
              <a:rPr lang="en-AU" smtClean="0"/>
              <a:pPr>
                <a:spcAft>
                  <a:spcPts val="600"/>
                </a:spcAft>
              </a:pPr>
              <a:t>12</a:t>
            </a:fld>
            <a:endParaRPr lang="en-AU"/>
          </a:p>
        </p:txBody>
      </p:sp>
    </p:spTree>
    <p:extLst>
      <p:ext uri="{BB962C8B-B14F-4D97-AF65-F5344CB8AC3E}">
        <p14:creationId xmlns:p14="http://schemas.microsoft.com/office/powerpoint/2010/main" val="191090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5DAE7B6-E0DD-D715-17B4-9DCE785629CB}"/>
              </a:ext>
            </a:extLst>
          </p:cNvPr>
          <p:cNvSpPr>
            <a:spLocks noGrp="1"/>
          </p:cNvSpPr>
          <p:nvPr>
            <p:ph type="title"/>
          </p:nvPr>
        </p:nvSpPr>
        <p:spPr>
          <a:xfrm>
            <a:off x="334962" y="643959"/>
            <a:ext cx="5977062" cy="886397"/>
          </a:xfrm>
        </p:spPr>
        <p:txBody>
          <a:bodyPr/>
          <a:lstStyle/>
          <a:p>
            <a:pPr marR="0" algn="l" rtl="0"/>
            <a:r>
              <a:rPr lang="en-AU" b="1" i="0" u="none" strike="noStrike" baseline="30000" dirty="0">
                <a:solidFill>
                  <a:srgbClr val="002043"/>
                </a:solidFill>
              </a:rPr>
              <a:t>What about for children less than 12 months of age? </a:t>
            </a:r>
          </a:p>
        </p:txBody>
      </p:sp>
      <p:sp>
        <p:nvSpPr>
          <p:cNvPr id="15" name="Text Placeholder 2">
            <a:extLst>
              <a:ext uri="{FF2B5EF4-FFF2-40B4-BE49-F238E27FC236}">
                <a16:creationId xmlns:a16="http://schemas.microsoft.com/office/drawing/2014/main" id="{B12CA0F5-F273-2FA7-73F5-B16AB01631C9}"/>
              </a:ext>
            </a:extLst>
          </p:cNvPr>
          <p:cNvSpPr>
            <a:spLocks noGrp="1"/>
          </p:cNvSpPr>
          <p:nvPr>
            <p:ph type="body" sz="half" idx="2"/>
          </p:nvPr>
        </p:nvSpPr>
        <p:spPr>
          <a:xfrm>
            <a:off x="334962" y="1556793"/>
            <a:ext cx="6121078" cy="3488134"/>
          </a:xfrm>
        </p:spPr>
        <p:txBody>
          <a:bodyPr/>
          <a:lstStyle/>
          <a:p>
            <a:pPr marR="0" algn="l" rtl="0"/>
            <a:r>
              <a:rPr lang="en-AU" sz="2800" b="0" i="0" u="none" strike="noStrike" baseline="30000" dirty="0">
                <a:solidFill>
                  <a:srgbClr val="000000"/>
                </a:solidFill>
              </a:rPr>
              <a:t>In Queensland, lifejacket laws for ships only apply to children who are at least 12 months old. For safety reasons, MSQ doesn’t recommend children under this age travel on ships unless necessary.  </a:t>
            </a:r>
          </a:p>
          <a:p>
            <a:pPr marR="0" algn="l" rtl="0"/>
            <a:r>
              <a:rPr lang="en-AU" sz="2800" b="0" i="0" u="none" strike="noStrike" baseline="30000" dirty="0">
                <a:solidFill>
                  <a:srgbClr val="000000"/>
                </a:solidFill>
              </a:rPr>
              <a:t>If you need to travel with your infant on a ship, we advise that they be held securely by one of the parents or another adult. </a:t>
            </a:r>
          </a:p>
          <a:p>
            <a:pPr marR="0" algn="l" rtl="0"/>
            <a:r>
              <a:rPr lang="en-AU" sz="2800" b="0" i="0" u="none" strike="noStrike" baseline="30000" dirty="0">
                <a:solidFill>
                  <a:srgbClr val="000000"/>
                </a:solidFill>
              </a:rPr>
              <a:t>If there is a suitable lifejacket available for them, we also recommend they wear it. Information on approved lifejacket standards is available on our website</a:t>
            </a:r>
            <a:r>
              <a:rPr lang="en-AU" sz="2800" b="1" i="0" u="none" strike="noStrike" baseline="30000" dirty="0">
                <a:solidFill>
                  <a:srgbClr val="000000"/>
                </a:solidFill>
              </a:rPr>
              <a:t>.</a:t>
            </a:r>
            <a:endParaRPr lang="en-AU" sz="4000" b="0" i="0" u="none" strike="noStrike" baseline="30000" dirty="0">
              <a:solidFill>
                <a:srgbClr val="000000"/>
              </a:solidFill>
            </a:endParaRPr>
          </a:p>
        </p:txBody>
      </p:sp>
      <p:sp>
        <p:nvSpPr>
          <p:cNvPr id="5" name="Footer Placeholder 4">
            <a:extLst>
              <a:ext uri="{FF2B5EF4-FFF2-40B4-BE49-F238E27FC236}">
                <a16:creationId xmlns:a16="http://schemas.microsoft.com/office/drawing/2014/main" id="{DC6ECDCD-F8DC-060B-72F8-97D9F280ADFC}"/>
              </a:ext>
            </a:extLst>
          </p:cNvPr>
          <p:cNvSpPr>
            <a:spLocks noGrp="1"/>
          </p:cNvSpPr>
          <p:nvPr>
            <p:ph type="ftr" sz="quarter" idx="12"/>
          </p:nvPr>
        </p:nvSpPr>
        <p:spPr>
          <a:xfrm>
            <a:off x="334962" y="6309818"/>
            <a:ext cx="7096760" cy="548182"/>
          </a:xfrm>
        </p:spPr>
        <p:txBody>
          <a:bodyPr wrap="square" anchor="b">
            <a:normAutofit/>
          </a:bodyPr>
          <a:lstStyle/>
          <a:p>
            <a:pPr>
              <a:spcAft>
                <a:spcPts val="600"/>
              </a:spcAft>
            </a:pPr>
            <a:r>
              <a:rPr lang="en-AU"/>
              <a:t>Department of Transport and Main Roads</a:t>
            </a:r>
          </a:p>
        </p:txBody>
      </p:sp>
      <p:sp>
        <p:nvSpPr>
          <p:cNvPr id="6" name="Slide Number Placeholder 5">
            <a:extLst>
              <a:ext uri="{FF2B5EF4-FFF2-40B4-BE49-F238E27FC236}">
                <a16:creationId xmlns:a16="http://schemas.microsoft.com/office/drawing/2014/main" id="{4DF615A3-2F0C-5832-382F-7F34372DB3FD}"/>
              </a:ext>
            </a:extLst>
          </p:cNvPr>
          <p:cNvSpPr>
            <a:spLocks noGrp="1"/>
          </p:cNvSpPr>
          <p:nvPr>
            <p:ph type="sldNum" sz="quarter" idx="13"/>
          </p:nvPr>
        </p:nvSpPr>
        <p:spPr>
          <a:xfrm>
            <a:off x="11518900" y="6309818"/>
            <a:ext cx="673100" cy="548182"/>
          </a:xfrm>
        </p:spPr>
        <p:txBody>
          <a:bodyPr wrap="square" anchor="ctr">
            <a:normAutofit/>
          </a:bodyPr>
          <a:lstStyle/>
          <a:p>
            <a:pPr>
              <a:spcAft>
                <a:spcPts val="600"/>
              </a:spcAft>
            </a:pPr>
            <a:fld id="{7630903C-10D8-436E-825F-FDC830597907}" type="slidenum">
              <a:rPr lang="en-AU" smtClean="0"/>
              <a:pPr>
                <a:spcAft>
                  <a:spcPts val="600"/>
                </a:spcAft>
              </a:pPr>
              <a:t>13</a:t>
            </a:fld>
            <a:endParaRPr lang="en-AU"/>
          </a:p>
        </p:txBody>
      </p:sp>
      <p:pic>
        <p:nvPicPr>
          <p:cNvPr id="9" name="Picture Placeholder 8" descr="A child pointing at the water&#10;&#10;Description automatically generated">
            <a:extLst>
              <a:ext uri="{FF2B5EF4-FFF2-40B4-BE49-F238E27FC236}">
                <a16:creationId xmlns:a16="http://schemas.microsoft.com/office/drawing/2014/main" id="{D19CD76A-6505-5BE9-99AD-C9631658DCC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395" b="2395"/>
          <a:stretch>
            <a:fillRect/>
          </a:stretch>
        </p:blipFill>
        <p:spPr/>
      </p:pic>
    </p:spTree>
    <p:extLst>
      <p:ext uri="{BB962C8B-B14F-4D97-AF65-F5344CB8AC3E}">
        <p14:creationId xmlns:p14="http://schemas.microsoft.com/office/powerpoint/2010/main" val="3308965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5DAE7B6-E0DD-D715-17B4-9DCE785629CB}"/>
              </a:ext>
            </a:extLst>
          </p:cNvPr>
          <p:cNvSpPr>
            <a:spLocks noGrp="1"/>
          </p:cNvSpPr>
          <p:nvPr>
            <p:ph type="title"/>
          </p:nvPr>
        </p:nvSpPr>
        <p:spPr>
          <a:xfrm>
            <a:off x="334962" y="620689"/>
            <a:ext cx="5977062" cy="886397"/>
          </a:xfrm>
        </p:spPr>
        <p:txBody>
          <a:bodyPr/>
          <a:lstStyle/>
          <a:p>
            <a:pPr marR="0" algn="l" rtl="0"/>
            <a:r>
              <a:rPr lang="en-AU" b="1" i="0" u="none" strike="noStrike" baseline="30000" dirty="0">
                <a:solidFill>
                  <a:srgbClr val="002043"/>
                </a:solidFill>
              </a:rPr>
              <a:t>What type of lifejackets should </a:t>
            </a:r>
            <a:br>
              <a:rPr lang="en-AU" b="1" i="0" u="none" strike="noStrike" baseline="30000" dirty="0">
                <a:solidFill>
                  <a:srgbClr val="002043"/>
                </a:solidFill>
              </a:rPr>
            </a:br>
            <a:r>
              <a:rPr lang="en-AU" b="1" i="0" u="none" strike="noStrike" baseline="30000" dirty="0">
                <a:solidFill>
                  <a:srgbClr val="002043"/>
                </a:solidFill>
              </a:rPr>
              <a:t>I carry? </a:t>
            </a:r>
          </a:p>
        </p:txBody>
      </p:sp>
      <p:sp>
        <p:nvSpPr>
          <p:cNvPr id="15" name="Text Placeholder 2">
            <a:extLst>
              <a:ext uri="{FF2B5EF4-FFF2-40B4-BE49-F238E27FC236}">
                <a16:creationId xmlns:a16="http://schemas.microsoft.com/office/drawing/2014/main" id="{B12CA0F5-F273-2FA7-73F5-B16AB01631C9}"/>
              </a:ext>
            </a:extLst>
          </p:cNvPr>
          <p:cNvSpPr>
            <a:spLocks noGrp="1"/>
          </p:cNvSpPr>
          <p:nvPr>
            <p:ph type="body" sz="half" idx="2"/>
          </p:nvPr>
        </p:nvSpPr>
        <p:spPr>
          <a:xfrm>
            <a:off x="334962" y="1530415"/>
            <a:ext cx="5617022" cy="1538545"/>
          </a:xfrm>
        </p:spPr>
        <p:txBody>
          <a:bodyPr/>
          <a:lstStyle/>
          <a:p>
            <a:pPr marR="0" algn="l" rtl="0"/>
            <a:r>
              <a:rPr lang="en-AU" sz="2800" b="0" i="0" u="none" strike="noStrike" baseline="30000" dirty="0">
                <a:solidFill>
                  <a:srgbClr val="000000"/>
                </a:solidFill>
              </a:rPr>
              <a:t>There are different types of lifejackets for different types of waters and activities.  From 1 September 2025, you must carry a lifejacket made to the current Australian Standard AS 4758.  You can find more information about the types of lifejacket by visiting the MSQ website . </a:t>
            </a:r>
            <a:endParaRPr lang="en-AU" sz="5400" b="0" i="0" u="none" strike="noStrike" baseline="30000" dirty="0">
              <a:solidFill>
                <a:srgbClr val="000000"/>
              </a:solidFill>
            </a:endParaRPr>
          </a:p>
        </p:txBody>
      </p:sp>
      <p:pic>
        <p:nvPicPr>
          <p:cNvPr id="7" name="Picture Placeholder 6" descr="Maritime Safety equipment including lifejackets">
            <a:extLst>
              <a:ext uri="{FF2B5EF4-FFF2-40B4-BE49-F238E27FC236}">
                <a16:creationId xmlns:a16="http://schemas.microsoft.com/office/drawing/2014/main" id="{84B423BE-5F84-544F-0BE3-9BB832AAF42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737" r="23737"/>
          <a:stretch>
            <a:fillRect/>
          </a:stretch>
        </p:blipFill>
        <p:spPr>
          <a:xfrm>
            <a:off x="6789738" y="0"/>
            <a:ext cx="5402262" cy="6858000"/>
          </a:xfrm>
        </p:spPr>
      </p:pic>
      <p:sp>
        <p:nvSpPr>
          <p:cNvPr id="5" name="Footer Placeholder 4">
            <a:extLst>
              <a:ext uri="{FF2B5EF4-FFF2-40B4-BE49-F238E27FC236}">
                <a16:creationId xmlns:a16="http://schemas.microsoft.com/office/drawing/2014/main" id="{DC6ECDCD-F8DC-060B-72F8-97D9F280ADFC}"/>
              </a:ext>
            </a:extLst>
          </p:cNvPr>
          <p:cNvSpPr>
            <a:spLocks noGrp="1"/>
          </p:cNvSpPr>
          <p:nvPr>
            <p:ph type="ftr" sz="quarter" idx="12"/>
          </p:nvPr>
        </p:nvSpPr>
        <p:spPr>
          <a:xfrm>
            <a:off x="334962" y="6309818"/>
            <a:ext cx="7096760" cy="548182"/>
          </a:xfrm>
        </p:spPr>
        <p:txBody>
          <a:bodyPr wrap="square" anchor="b">
            <a:normAutofit/>
          </a:bodyPr>
          <a:lstStyle/>
          <a:p>
            <a:pPr>
              <a:spcAft>
                <a:spcPts val="600"/>
              </a:spcAft>
            </a:pPr>
            <a:r>
              <a:rPr lang="en-AU"/>
              <a:t>Department of Transport and Main Roads</a:t>
            </a:r>
          </a:p>
        </p:txBody>
      </p:sp>
      <p:sp>
        <p:nvSpPr>
          <p:cNvPr id="6" name="Slide Number Placeholder 5">
            <a:extLst>
              <a:ext uri="{FF2B5EF4-FFF2-40B4-BE49-F238E27FC236}">
                <a16:creationId xmlns:a16="http://schemas.microsoft.com/office/drawing/2014/main" id="{4DF615A3-2F0C-5832-382F-7F34372DB3FD}"/>
              </a:ext>
            </a:extLst>
          </p:cNvPr>
          <p:cNvSpPr>
            <a:spLocks noGrp="1"/>
          </p:cNvSpPr>
          <p:nvPr>
            <p:ph type="sldNum" sz="quarter" idx="13"/>
          </p:nvPr>
        </p:nvSpPr>
        <p:spPr>
          <a:xfrm>
            <a:off x="11518900" y="6309818"/>
            <a:ext cx="673100" cy="548182"/>
          </a:xfrm>
        </p:spPr>
        <p:txBody>
          <a:bodyPr wrap="square" anchor="ctr">
            <a:normAutofit/>
          </a:bodyPr>
          <a:lstStyle/>
          <a:p>
            <a:pPr>
              <a:spcAft>
                <a:spcPts val="600"/>
              </a:spcAft>
            </a:pPr>
            <a:fld id="{7630903C-10D8-436E-825F-FDC830597907}" type="slidenum">
              <a:rPr lang="en-AU" smtClean="0"/>
              <a:pPr>
                <a:spcAft>
                  <a:spcPts val="600"/>
                </a:spcAft>
              </a:pPr>
              <a:t>14</a:t>
            </a:fld>
            <a:endParaRPr lang="en-AU"/>
          </a:p>
        </p:txBody>
      </p:sp>
      <p:sp>
        <p:nvSpPr>
          <p:cNvPr id="2" name="Title 1">
            <a:extLst>
              <a:ext uri="{FF2B5EF4-FFF2-40B4-BE49-F238E27FC236}">
                <a16:creationId xmlns:a16="http://schemas.microsoft.com/office/drawing/2014/main" id="{166104AA-F803-9B95-D2F2-9790814BA423}"/>
              </a:ext>
            </a:extLst>
          </p:cNvPr>
          <p:cNvSpPr txBox="1">
            <a:spLocks/>
          </p:cNvSpPr>
          <p:nvPr/>
        </p:nvSpPr>
        <p:spPr>
          <a:xfrm>
            <a:off x="334962" y="3694731"/>
            <a:ext cx="5977062" cy="8863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800" b="1" i="0" kern="1200" spc="-150">
                <a:solidFill>
                  <a:schemeClr val="tx2"/>
                </a:solidFill>
                <a:latin typeface="+mj-lt"/>
                <a:ea typeface="+mj-ea"/>
                <a:cs typeface="Gill Sans" panose="020B0502020104020203" pitchFamily="34" charset="-79"/>
              </a:defRPr>
            </a:lvl1pPr>
          </a:lstStyle>
          <a:p>
            <a:pPr marR="0" algn="l" rtl="0"/>
            <a:r>
              <a:rPr lang="en-AU" b="1" i="0" u="none" strike="noStrike" baseline="30000" dirty="0">
                <a:solidFill>
                  <a:srgbClr val="002043"/>
                </a:solidFill>
              </a:rPr>
              <a:t>What other safety equipment </a:t>
            </a:r>
            <a:br>
              <a:rPr lang="en-AU" b="1" i="0" u="none" strike="noStrike" baseline="30000" dirty="0">
                <a:solidFill>
                  <a:srgbClr val="002043"/>
                </a:solidFill>
              </a:rPr>
            </a:br>
            <a:r>
              <a:rPr lang="en-AU" b="1" i="0" u="none" strike="noStrike" baseline="30000" dirty="0">
                <a:solidFill>
                  <a:srgbClr val="002043"/>
                </a:solidFill>
              </a:rPr>
              <a:t>do I need to carry? </a:t>
            </a:r>
          </a:p>
        </p:txBody>
      </p:sp>
      <p:sp>
        <p:nvSpPr>
          <p:cNvPr id="3" name="Text Placeholder 2">
            <a:extLst>
              <a:ext uri="{FF2B5EF4-FFF2-40B4-BE49-F238E27FC236}">
                <a16:creationId xmlns:a16="http://schemas.microsoft.com/office/drawing/2014/main" id="{7FA38961-AC74-FF66-4A58-C4C3D3336413}"/>
              </a:ext>
            </a:extLst>
          </p:cNvPr>
          <p:cNvSpPr txBox="1">
            <a:spLocks/>
          </p:cNvSpPr>
          <p:nvPr/>
        </p:nvSpPr>
        <p:spPr>
          <a:xfrm>
            <a:off x="334962" y="4615337"/>
            <a:ext cx="5617022" cy="143629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1200"/>
              </a:spcBef>
              <a:spcAft>
                <a:spcPts val="1200"/>
              </a:spcAft>
              <a:buFont typeface="Arial" panose="020B0604020202020204" pitchFamily="34" charset="0"/>
              <a:buNone/>
              <a:defRPr sz="2400" b="0" i="0" kern="1200">
                <a:solidFill>
                  <a:schemeClr val="tx1"/>
                </a:solidFill>
                <a:latin typeface="+mn-lt"/>
                <a:ea typeface="+mn-ea"/>
                <a:cs typeface="Gill Sans Light" panose="020B0302020104020203"/>
              </a:defRPr>
            </a:lvl1pPr>
            <a:lvl2pPr marL="457200" indent="0" algn="l" defTabSz="914400" rtl="0" eaLnBrk="1" latinLnBrk="0" hangingPunct="1">
              <a:lnSpc>
                <a:spcPct val="150000"/>
              </a:lnSpc>
              <a:spcBef>
                <a:spcPts val="500"/>
              </a:spcBef>
              <a:buFont typeface="Arial" panose="020B0604020202020204" pitchFamily="34" charset="0"/>
              <a:buNone/>
              <a:defRPr sz="1400" b="0" i="0" kern="1200">
                <a:solidFill>
                  <a:schemeClr val="tx1"/>
                </a:solidFill>
                <a:latin typeface="+mn-lt"/>
                <a:ea typeface="+mn-ea"/>
                <a:cs typeface="Gill Sans Light" panose="020B0302020104020203"/>
              </a:defRPr>
            </a:lvl2pPr>
            <a:lvl3pPr marL="9144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n-lt"/>
                <a:ea typeface="+mn-ea"/>
                <a:cs typeface="Gill Sans Light" panose="020B0302020104020203"/>
              </a:defRPr>
            </a:lvl3pPr>
            <a:lvl4pPr marL="1371600" indent="0" algn="l" defTabSz="914400" rtl="0" eaLnBrk="1" latinLnBrk="0" hangingPunct="1">
              <a:lnSpc>
                <a:spcPct val="150000"/>
              </a:lnSpc>
              <a:spcBef>
                <a:spcPts val="500"/>
              </a:spcBef>
              <a:buFont typeface="Arial" panose="020B0604020202020204" pitchFamily="34" charset="0"/>
              <a:buNone/>
              <a:defRPr sz="1000" b="0" i="0" kern="1200">
                <a:solidFill>
                  <a:schemeClr val="tx1"/>
                </a:solidFill>
                <a:latin typeface="+mn-lt"/>
                <a:ea typeface="+mn-ea"/>
                <a:cs typeface="Gill Sans Light" panose="020B0302020104020203"/>
              </a:defRPr>
            </a:lvl4pPr>
            <a:lvl5pPr marL="1828800" indent="0" algn="l" defTabSz="914400" rtl="0" eaLnBrk="1" latinLnBrk="0" hangingPunct="1">
              <a:lnSpc>
                <a:spcPct val="150000"/>
              </a:lnSpc>
              <a:spcBef>
                <a:spcPts val="500"/>
              </a:spcBef>
              <a:buFont typeface="Arial" panose="020B0604020202020204" pitchFamily="34" charset="0"/>
              <a:buNone/>
              <a:defRPr sz="1000" b="0" i="0" kern="1200">
                <a:solidFill>
                  <a:schemeClr val="tx1"/>
                </a:solidFill>
                <a:latin typeface="+mn-lt"/>
                <a:ea typeface="+mn-ea"/>
                <a:cs typeface="Gill Sans Light" panose="020B0302020104020203"/>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R="0" algn="l" rtl="0"/>
            <a:r>
              <a:rPr lang="en-AU" sz="2800" b="0" i="0" u="none" strike="noStrike" baseline="30000" dirty="0">
                <a:solidFill>
                  <a:srgbClr val="000000"/>
                </a:solidFill>
              </a:rPr>
              <a:t>This depends on the size of your ship, whether the ship needs to be registered and where you are operating it. You can find more information on our website about safety equipment for ships in Queensland at this link.</a:t>
            </a:r>
          </a:p>
        </p:txBody>
      </p:sp>
    </p:spTree>
    <p:extLst>
      <p:ext uri="{BB962C8B-B14F-4D97-AF65-F5344CB8AC3E}">
        <p14:creationId xmlns:p14="http://schemas.microsoft.com/office/powerpoint/2010/main" val="1444569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5DAE7B6-E0DD-D715-17B4-9DCE785629CB}"/>
              </a:ext>
            </a:extLst>
          </p:cNvPr>
          <p:cNvSpPr>
            <a:spLocks noGrp="1"/>
          </p:cNvSpPr>
          <p:nvPr>
            <p:ph type="title"/>
          </p:nvPr>
        </p:nvSpPr>
        <p:spPr>
          <a:xfrm>
            <a:off x="334962" y="764703"/>
            <a:ext cx="5977062" cy="886397"/>
          </a:xfrm>
        </p:spPr>
        <p:txBody>
          <a:bodyPr/>
          <a:lstStyle/>
          <a:p>
            <a:pPr marR="0" algn="l" rtl="0"/>
            <a:r>
              <a:rPr lang="en-AU" b="1" i="0" u="none" strike="noStrike" baseline="30000" dirty="0">
                <a:solidFill>
                  <a:srgbClr val="002043"/>
                </a:solidFill>
              </a:rPr>
              <a:t>What is a designated coastal bar? </a:t>
            </a:r>
          </a:p>
        </p:txBody>
      </p:sp>
      <p:sp>
        <p:nvSpPr>
          <p:cNvPr id="15" name="Text Placeholder 2">
            <a:extLst>
              <a:ext uri="{FF2B5EF4-FFF2-40B4-BE49-F238E27FC236}">
                <a16:creationId xmlns:a16="http://schemas.microsoft.com/office/drawing/2014/main" id="{B12CA0F5-F273-2FA7-73F5-B16AB01631C9}"/>
              </a:ext>
            </a:extLst>
          </p:cNvPr>
          <p:cNvSpPr>
            <a:spLocks noGrp="1"/>
          </p:cNvSpPr>
          <p:nvPr>
            <p:ph type="body" sz="half" idx="2"/>
          </p:nvPr>
        </p:nvSpPr>
        <p:spPr>
          <a:xfrm>
            <a:off x="334962" y="1651100"/>
            <a:ext cx="5617022" cy="2031325"/>
          </a:xfrm>
        </p:spPr>
        <p:txBody>
          <a:bodyPr/>
          <a:lstStyle/>
          <a:p>
            <a:pPr marR="0" algn="l" rtl="0"/>
            <a:r>
              <a:rPr lang="en-AU" sz="2800" b="0" i="0" u="none" strike="noStrike" baseline="30000" dirty="0">
                <a:solidFill>
                  <a:srgbClr val="000000"/>
                </a:solidFill>
              </a:rPr>
              <a:t>A designated coastal bar is a bar that forms at the entrance to rivers and inshore waterways because of sand drifting along the coasts.  </a:t>
            </a:r>
          </a:p>
          <a:p>
            <a:pPr marR="0" algn="l" rtl="0"/>
            <a:r>
              <a:rPr lang="en-AU" sz="2800" b="0" i="0" u="none" strike="noStrike" baseline="30000" dirty="0">
                <a:solidFill>
                  <a:srgbClr val="000000"/>
                </a:solidFill>
              </a:rPr>
              <a:t>They are detailed in the Transport Operations (Marine Safety) Regulation 2016 in Schedule 1.  </a:t>
            </a:r>
            <a:br>
              <a:rPr lang="en-AU" sz="2800" b="0" i="0" u="none" strike="noStrike" baseline="30000" dirty="0">
                <a:solidFill>
                  <a:srgbClr val="000000"/>
                </a:solidFill>
              </a:rPr>
            </a:br>
            <a:r>
              <a:rPr lang="en-AU" sz="2800" b="0" i="0" u="none" strike="noStrike" baseline="30000" dirty="0">
                <a:solidFill>
                  <a:srgbClr val="000000"/>
                </a:solidFill>
              </a:rPr>
              <a:t>You can find more information on coastal bars here.</a:t>
            </a:r>
          </a:p>
        </p:txBody>
      </p:sp>
      <p:sp>
        <p:nvSpPr>
          <p:cNvPr id="5" name="Footer Placeholder 4">
            <a:extLst>
              <a:ext uri="{FF2B5EF4-FFF2-40B4-BE49-F238E27FC236}">
                <a16:creationId xmlns:a16="http://schemas.microsoft.com/office/drawing/2014/main" id="{DC6ECDCD-F8DC-060B-72F8-97D9F280ADFC}"/>
              </a:ext>
            </a:extLst>
          </p:cNvPr>
          <p:cNvSpPr>
            <a:spLocks noGrp="1"/>
          </p:cNvSpPr>
          <p:nvPr>
            <p:ph type="ftr" sz="quarter" idx="12"/>
          </p:nvPr>
        </p:nvSpPr>
        <p:spPr>
          <a:xfrm>
            <a:off x="334962" y="6309818"/>
            <a:ext cx="7096760" cy="548182"/>
          </a:xfrm>
        </p:spPr>
        <p:txBody>
          <a:bodyPr wrap="square" anchor="b">
            <a:normAutofit/>
          </a:bodyPr>
          <a:lstStyle/>
          <a:p>
            <a:pPr>
              <a:spcAft>
                <a:spcPts val="600"/>
              </a:spcAft>
            </a:pPr>
            <a:r>
              <a:rPr lang="en-AU"/>
              <a:t>Department of Transport and Main Roads</a:t>
            </a:r>
          </a:p>
        </p:txBody>
      </p:sp>
      <p:sp>
        <p:nvSpPr>
          <p:cNvPr id="6" name="Slide Number Placeholder 5">
            <a:extLst>
              <a:ext uri="{FF2B5EF4-FFF2-40B4-BE49-F238E27FC236}">
                <a16:creationId xmlns:a16="http://schemas.microsoft.com/office/drawing/2014/main" id="{4DF615A3-2F0C-5832-382F-7F34372DB3FD}"/>
              </a:ext>
            </a:extLst>
          </p:cNvPr>
          <p:cNvSpPr>
            <a:spLocks noGrp="1"/>
          </p:cNvSpPr>
          <p:nvPr>
            <p:ph type="sldNum" sz="quarter" idx="13"/>
          </p:nvPr>
        </p:nvSpPr>
        <p:spPr>
          <a:xfrm>
            <a:off x="11518900" y="6309818"/>
            <a:ext cx="673100" cy="548182"/>
          </a:xfrm>
        </p:spPr>
        <p:txBody>
          <a:bodyPr wrap="square" anchor="ctr">
            <a:normAutofit/>
          </a:bodyPr>
          <a:lstStyle/>
          <a:p>
            <a:pPr>
              <a:spcAft>
                <a:spcPts val="600"/>
              </a:spcAft>
            </a:pPr>
            <a:fld id="{7630903C-10D8-436E-825F-FDC830597907}" type="slidenum">
              <a:rPr lang="en-AU" smtClean="0"/>
              <a:pPr>
                <a:spcAft>
                  <a:spcPts val="600"/>
                </a:spcAft>
              </a:pPr>
              <a:t>15</a:t>
            </a:fld>
            <a:endParaRPr lang="en-AU"/>
          </a:p>
        </p:txBody>
      </p:sp>
      <p:pic>
        <p:nvPicPr>
          <p:cNvPr id="9" name="Picture Placeholder 8" descr="An aerial view of Curumbin Coastal Bar">
            <a:extLst>
              <a:ext uri="{FF2B5EF4-FFF2-40B4-BE49-F238E27FC236}">
                <a16:creationId xmlns:a16="http://schemas.microsoft.com/office/drawing/2014/main" id="{787A58DE-DB2A-7E96-AE63-8141548C5E5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235" r="17235"/>
          <a:stretch>
            <a:fillRect/>
          </a:stretch>
        </p:blipFill>
        <p:spPr/>
      </p:pic>
    </p:spTree>
    <p:extLst>
      <p:ext uri="{BB962C8B-B14F-4D97-AF65-F5344CB8AC3E}">
        <p14:creationId xmlns:p14="http://schemas.microsoft.com/office/powerpoint/2010/main" val="4184565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5DAE7B6-E0DD-D715-17B4-9DCE785629CB}"/>
              </a:ext>
            </a:extLst>
          </p:cNvPr>
          <p:cNvSpPr>
            <a:spLocks noGrp="1"/>
          </p:cNvSpPr>
          <p:nvPr>
            <p:ph type="title"/>
          </p:nvPr>
        </p:nvSpPr>
        <p:spPr>
          <a:xfrm>
            <a:off x="334962" y="764703"/>
            <a:ext cx="5833046" cy="720081"/>
          </a:xfrm>
        </p:spPr>
        <p:txBody>
          <a:bodyPr/>
          <a:lstStyle/>
          <a:p>
            <a:pPr marR="0" algn="l" rtl="0"/>
            <a:r>
              <a:rPr lang="en-AU" b="1" i="0" u="none" strike="noStrike" baseline="30000" dirty="0">
                <a:solidFill>
                  <a:srgbClr val="002043"/>
                </a:solidFill>
              </a:rPr>
              <a:t>What consultation was undertaken before making these changes? </a:t>
            </a:r>
          </a:p>
        </p:txBody>
      </p:sp>
      <p:sp>
        <p:nvSpPr>
          <p:cNvPr id="15" name="Text Placeholder 2">
            <a:extLst>
              <a:ext uri="{FF2B5EF4-FFF2-40B4-BE49-F238E27FC236}">
                <a16:creationId xmlns:a16="http://schemas.microsoft.com/office/drawing/2014/main" id="{B12CA0F5-F273-2FA7-73F5-B16AB01631C9}"/>
              </a:ext>
            </a:extLst>
          </p:cNvPr>
          <p:cNvSpPr>
            <a:spLocks noGrp="1"/>
          </p:cNvSpPr>
          <p:nvPr>
            <p:ph type="body" sz="half" idx="2"/>
          </p:nvPr>
        </p:nvSpPr>
        <p:spPr>
          <a:xfrm>
            <a:off x="334962" y="2132856"/>
            <a:ext cx="5617022" cy="2928168"/>
          </a:xfrm>
        </p:spPr>
        <p:txBody>
          <a:bodyPr/>
          <a:lstStyle/>
          <a:p>
            <a:pPr marR="0" algn="l" rtl="0"/>
            <a:r>
              <a:rPr lang="en-AU" sz="2800" b="0" i="0" u="none" strike="noStrike" baseline="30000" dirty="0">
                <a:solidFill>
                  <a:srgbClr val="000000"/>
                </a:solidFill>
              </a:rPr>
              <a:t>MSQ undertook extensive industry and public consultation in 2022. The general boating public were engaged via a Queensland Government ‘Get Involved’ survey and industry stakeholders were invited to face-to-face forums to discuss the law change.  </a:t>
            </a:r>
          </a:p>
          <a:p>
            <a:pPr marR="0" algn="l" rtl="0"/>
            <a:r>
              <a:rPr lang="en-AU" sz="2800" b="0" i="0" u="none" strike="noStrike" baseline="30000" dirty="0">
                <a:solidFill>
                  <a:srgbClr val="000000"/>
                </a:solidFill>
              </a:rPr>
              <a:t>The feedback has directly informed MSQ’s amendments to lifejacket laws including mandatory wearing of lifejackets.</a:t>
            </a:r>
            <a:endParaRPr lang="en-AU" sz="4000" b="0" i="0" u="none" strike="noStrike" baseline="30000" dirty="0">
              <a:solidFill>
                <a:srgbClr val="000000"/>
              </a:solidFill>
            </a:endParaRPr>
          </a:p>
        </p:txBody>
      </p:sp>
      <p:sp>
        <p:nvSpPr>
          <p:cNvPr id="5" name="Footer Placeholder 4">
            <a:extLst>
              <a:ext uri="{FF2B5EF4-FFF2-40B4-BE49-F238E27FC236}">
                <a16:creationId xmlns:a16="http://schemas.microsoft.com/office/drawing/2014/main" id="{DC6ECDCD-F8DC-060B-72F8-97D9F280ADFC}"/>
              </a:ext>
            </a:extLst>
          </p:cNvPr>
          <p:cNvSpPr>
            <a:spLocks noGrp="1"/>
          </p:cNvSpPr>
          <p:nvPr>
            <p:ph type="ftr" sz="quarter" idx="12"/>
          </p:nvPr>
        </p:nvSpPr>
        <p:spPr>
          <a:xfrm>
            <a:off x="334962" y="6309818"/>
            <a:ext cx="7096760" cy="548182"/>
          </a:xfrm>
        </p:spPr>
        <p:txBody>
          <a:bodyPr wrap="square" anchor="b">
            <a:normAutofit/>
          </a:bodyPr>
          <a:lstStyle/>
          <a:p>
            <a:pPr>
              <a:spcAft>
                <a:spcPts val="600"/>
              </a:spcAft>
            </a:pPr>
            <a:r>
              <a:rPr lang="en-AU" dirty="0"/>
              <a:t>Department of Transport and Main Roads</a:t>
            </a:r>
          </a:p>
        </p:txBody>
      </p:sp>
      <p:sp>
        <p:nvSpPr>
          <p:cNvPr id="6" name="Slide Number Placeholder 5">
            <a:extLst>
              <a:ext uri="{FF2B5EF4-FFF2-40B4-BE49-F238E27FC236}">
                <a16:creationId xmlns:a16="http://schemas.microsoft.com/office/drawing/2014/main" id="{4DF615A3-2F0C-5832-382F-7F34372DB3FD}"/>
              </a:ext>
            </a:extLst>
          </p:cNvPr>
          <p:cNvSpPr>
            <a:spLocks noGrp="1"/>
          </p:cNvSpPr>
          <p:nvPr>
            <p:ph type="sldNum" sz="quarter" idx="13"/>
          </p:nvPr>
        </p:nvSpPr>
        <p:spPr>
          <a:xfrm>
            <a:off x="11518900" y="6309818"/>
            <a:ext cx="673100" cy="548182"/>
          </a:xfrm>
        </p:spPr>
        <p:txBody>
          <a:bodyPr wrap="square" anchor="ctr">
            <a:normAutofit/>
          </a:bodyPr>
          <a:lstStyle/>
          <a:p>
            <a:pPr>
              <a:spcAft>
                <a:spcPts val="600"/>
              </a:spcAft>
            </a:pPr>
            <a:fld id="{7630903C-10D8-436E-825F-FDC830597907}" type="slidenum">
              <a:rPr lang="en-AU" smtClean="0"/>
              <a:pPr>
                <a:spcAft>
                  <a:spcPts val="600"/>
                </a:spcAft>
              </a:pPr>
              <a:t>16</a:t>
            </a:fld>
            <a:endParaRPr lang="en-AU"/>
          </a:p>
        </p:txBody>
      </p:sp>
      <p:pic>
        <p:nvPicPr>
          <p:cNvPr id="9" name="Picture Placeholder 8" descr="A person in a boat&#10;&#10;Description automatically generated">
            <a:extLst>
              <a:ext uri="{FF2B5EF4-FFF2-40B4-BE49-F238E27FC236}">
                <a16:creationId xmlns:a16="http://schemas.microsoft.com/office/drawing/2014/main" id="{B37AA221-2DF9-9A71-5E6D-49B1D8CB193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737" r="23737"/>
          <a:stretch>
            <a:fillRect/>
          </a:stretch>
        </p:blipFill>
        <p:spPr/>
      </p:pic>
    </p:spTree>
    <p:extLst>
      <p:ext uri="{BB962C8B-B14F-4D97-AF65-F5344CB8AC3E}">
        <p14:creationId xmlns:p14="http://schemas.microsoft.com/office/powerpoint/2010/main" val="693054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life jacket standing next to a boat&#10;&#10;Description automatically generated">
            <a:extLst>
              <a:ext uri="{FF2B5EF4-FFF2-40B4-BE49-F238E27FC236}">
                <a16:creationId xmlns:a16="http://schemas.microsoft.com/office/drawing/2014/main" id="{39CED9D8-61FC-1C25-D68E-BCDA54947EDF}"/>
              </a:ext>
            </a:extLst>
          </p:cNvPr>
          <p:cNvPicPr>
            <a:picLocks noChangeAspect="1"/>
          </p:cNvPicPr>
          <p:nvPr/>
        </p:nvPicPr>
        <p:blipFill rotWithShape="1">
          <a:blip r:embed="rId2">
            <a:extLst>
              <a:ext uri="{28A0092B-C50C-407E-A947-70E740481C1C}">
                <a14:useLocalDpi xmlns:a14="http://schemas.microsoft.com/office/drawing/2010/main" val="0"/>
              </a:ext>
            </a:extLst>
          </a:blip>
          <a:srcRect l="35112" r="12373"/>
          <a:stretch/>
        </p:blipFill>
        <p:spPr>
          <a:xfrm>
            <a:off x="6789738" y="0"/>
            <a:ext cx="5402262" cy="6858000"/>
          </a:xfrm>
          <a:prstGeom prst="rect">
            <a:avLst/>
          </a:prstGeom>
        </p:spPr>
      </p:pic>
      <p:sp>
        <p:nvSpPr>
          <p:cNvPr id="13" name="Title 1">
            <a:extLst>
              <a:ext uri="{FF2B5EF4-FFF2-40B4-BE49-F238E27FC236}">
                <a16:creationId xmlns:a16="http://schemas.microsoft.com/office/drawing/2014/main" id="{D5DAE7B6-E0DD-D715-17B4-9DCE785629CB}"/>
              </a:ext>
            </a:extLst>
          </p:cNvPr>
          <p:cNvSpPr>
            <a:spLocks noGrp="1"/>
          </p:cNvSpPr>
          <p:nvPr>
            <p:ph type="title"/>
          </p:nvPr>
        </p:nvSpPr>
        <p:spPr>
          <a:xfrm>
            <a:off x="334962" y="764703"/>
            <a:ext cx="5977062" cy="886397"/>
          </a:xfrm>
        </p:spPr>
        <p:txBody>
          <a:bodyPr/>
          <a:lstStyle/>
          <a:p>
            <a:pPr marR="0" algn="l" rtl="0"/>
            <a:r>
              <a:rPr lang="en-AU" b="1" i="0" u="none" strike="noStrike" baseline="30000" dirty="0">
                <a:solidFill>
                  <a:srgbClr val="002043"/>
                </a:solidFill>
              </a:rPr>
              <a:t>Will I be fined if I do not comply with the new lifejacket </a:t>
            </a:r>
            <a:r>
              <a:rPr lang="en-AU" baseline="30000" dirty="0">
                <a:solidFill>
                  <a:srgbClr val="002043"/>
                </a:solidFill>
              </a:rPr>
              <a:t>rules</a:t>
            </a:r>
            <a:r>
              <a:rPr lang="en-AU" b="1" i="0" u="none" strike="noStrike" baseline="30000" dirty="0">
                <a:solidFill>
                  <a:srgbClr val="002043"/>
                </a:solidFill>
              </a:rPr>
              <a:t>?</a:t>
            </a:r>
          </a:p>
        </p:txBody>
      </p:sp>
      <p:sp>
        <p:nvSpPr>
          <p:cNvPr id="15" name="Text Placeholder 2">
            <a:extLst>
              <a:ext uri="{FF2B5EF4-FFF2-40B4-BE49-F238E27FC236}">
                <a16:creationId xmlns:a16="http://schemas.microsoft.com/office/drawing/2014/main" id="{B12CA0F5-F273-2FA7-73F5-B16AB01631C9}"/>
              </a:ext>
            </a:extLst>
          </p:cNvPr>
          <p:cNvSpPr>
            <a:spLocks noGrp="1"/>
          </p:cNvSpPr>
          <p:nvPr>
            <p:ph type="body" sz="half" idx="2"/>
          </p:nvPr>
        </p:nvSpPr>
        <p:spPr>
          <a:xfrm>
            <a:off x="334962" y="1687254"/>
            <a:ext cx="5833046" cy="2893100"/>
          </a:xfrm>
        </p:spPr>
        <p:txBody>
          <a:bodyPr/>
          <a:lstStyle/>
          <a:p>
            <a:pPr marR="0" algn="l" rtl="0"/>
            <a:r>
              <a:rPr lang="en-AU" sz="2800" b="1" i="0" u="none" strike="noStrike" baseline="30000" dirty="0">
                <a:solidFill>
                  <a:srgbClr val="000000"/>
                </a:solidFill>
              </a:rPr>
              <a:t>To ensure everyone is sufficiently informed, MSQ will prioritise public education. </a:t>
            </a:r>
          </a:p>
          <a:p>
            <a:pPr marR="0" algn="l" rtl="0"/>
            <a:r>
              <a:rPr lang="en-AU" sz="2800" b="0" i="0" u="none" strike="noStrike" baseline="30000" dirty="0">
                <a:solidFill>
                  <a:srgbClr val="000000"/>
                </a:solidFill>
              </a:rPr>
              <a:t>Enforcement will be delayed until 1 July 2025 to ensure everyone understands the importance of the new lifejacket laws.  Education and support will be provided through our Marine Officers, Maritime Enforcement Team and online communication channels.  In due course, people who choose not to wear their lifejacket as required will receive a fine.</a:t>
            </a:r>
          </a:p>
        </p:txBody>
      </p:sp>
      <p:sp>
        <p:nvSpPr>
          <p:cNvPr id="5" name="Footer Placeholder 4">
            <a:extLst>
              <a:ext uri="{FF2B5EF4-FFF2-40B4-BE49-F238E27FC236}">
                <a16:creationId xmlns:a16="http://schemas.microsoft.com/office/drawing/2014/main" id="{DC6ECDCD-F8DC-060B-72F8-97D9F280ADFC}"/>
              </a:ext>
            </a:extLst>
          </p:cNvPr>
          <p:cNvSpPr>
            <a:spLocks noGrp="1"/>
          </p:cNvSpPr>
          <p:nvPr>
            <p:ph type="ftr" sz="quarter" idx="12"/>
          </p:nvPr>
        </p:nvSpPr>
        <p:spPr>
          <a:xfrm>
            <a:off x="334962" y="6309818"/>
            <a:ext cx="7096760" cy="548182"/>
          </a:xfrm>
        </p:spPr>
        <p:txBody>
          <a:bodyPr wrap="square" anchor="b">
            <a:normAutofit/>
          </a:bodyPr>
          <a:lstStyle/>
          <a:p>
            <a:pPr>
              <a:spcAft>
                <a:spcPts val="600"/>
              </a:spcAft>
            </a:pPr>
            <a:r>
              <a:rPr lang="en-AU"/>
              <a:t>Department of Transport and Main Roads</a:t>
            </a:r>
          </a:p>
        </p:txBody>
      </p:sp>
      <p:sp>
        <p:nvSpPr>
          <p:cNvPr id="6" name="Slide Number Placeholder 5">
            <a:extLst>
              <a:ext uri="{FF2B5EF4-FFF2-40B4-BE49-F238E27FC236}">
                <a16:creationId xmlns:a16="http://schemas.microsoft.com/office/drawing/2014/main" id="{4DF615A3-2F0C-5832-382F-7F34372DB3FD}"/>
              </a:ext>
            </a:extLst>
          </p:cNvPr>
          <p:cNvSpPr>
            <a:spLocks noGrp="1"/>
          </p:cNvSpPr>
          <p:nvPr>
            <p:ph type="sldNum" sz="quarter" idx="13"/>
          </p:nvPr>
        </p:nvSpPr>
        <p:spPr>
          <a:xfrm>
            <a:off x="11518900" y="6309818"/>
            <a:ext cx="673100" cy="548182"/>
          </a:xfrm>
        </p:spPr>
        <p:txBody>
          <a:bodyPr wrap="square" anchor="ctr">
            <a:normAutofit/>
          </a:bodyPr>
          <a:lstStyle/>
          <a:p>
            <a:pPr>
              <a:spcAft>
                <a:spcPts val="600"/>
              </a:spcAft>
            </a:pPr>
            <a:fld id="{7630903C-10D8-436E-825F-FDC830597907}" type="slidenum">
              <a:rPr lang="en-AU" smtClean="0"/>
              <a:pPr>
                <a:spcAft>
                  <a:spcPts val="600"/>
                </a:spcAft>
              </a:pPr>
              <a:t>17</a:t>
            </a:fld>
            <a:endParaRPr lang="en-AU"/>
          </a:p>
        </p:txBody>
      </p:sp>
    </p:spTree>
    <p:extLst>
      <p:ext uri="{BB962C8B-B14F-4D97-AF65-F5344CB8AC3E}">
        <p14:creationId xmlns:p14="http://schemas.microsoft.com/office/powerpoint/2010/main" val="2041493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EBAE228-2BB0-4E85-8F8C-E245FB126529}"/>
              </a:ext>
            </a:extLst>
          </p:cNvPr>
          <p:cNvSpPr>
            <a:spLocks noGrp="1"/>
          </p:cNvSpPr>
          <p:nvPr>
            <p:ph type="title"/>
          </p:nvPr>
        </p:nvSpPr>
        <p:spPr/>
        <p:txBody>
          <a:bodyPr/>
          <a:lstStyle/>
          <a:p>
            <a:r>
              <a:rPr lang="en-AU" dirty="0"/>
              <a:t>Thank you and </a:t>
            </a:r>
            <a:br>
              <a:rPr lang="en-AU" dirty="0"/>
            </a:br>
            <a:r>
              <a:rPr lang="en-AU" dirty="0"/>
              <a:t>stay connected</a:t>
            </a:r>
          </a:p>
        </p:txBody>
      </p:sp>
      <p:sp>
        <p:nvSpPr>
          <p:cNvPr id="15" name="Content Placeholder 14">
            <a:extLst>
              <a:ext uri="{FF2B5EF4-FFF2-40B4-BE49-F238E27FC236}">
                <a16:creationId xmlns:a16="http://schemas.microsoft.com/office/drawing/2014/main" id="{940ADA39-4CBF-428C-93E6-C2EB41C1B321}"/>
              </a:ext>
            </a:extLst>
          </p:cNvPr>
          <p:cNvSpPr>
            <a:spLocks noGrp="1"/>
          </p:cNvSpPr>
          <p:nvPr>
            <p:ph sz="quarter" idx="14"/>
          </p:nvPr>
        </p:nvSpPr>
        <p:spPr/>
        <p:txBody>
          <a:bodyPr/>
          <a:lstStyle/>
          <a:p>
            <a:r>
              <a:rPr lang="en-AU" dirty="0"/>
              <a:t>www.msq.qld.gov.au</a:t>
            </a:r>
          </a:p>
        </p:txBody>
      </p:sp>
      <p:sp>
        <p:nvSpPr>
          <p:cNvPr id="5" name="Date Placeholder 4">
            <a:extLst>
              <a:ext uri="{FF2B5EF4-FFF2-40B4-BE49-F238E27FC236}">
                <a16:creationId xmlns:a16="http://schemas.microsoft.com/office/drawing/2014/main" id="{72BB1087-F694-464D-BA4D-910F471B725E}"/>
              </a:ext>
            </a:extLst>
          </p:cNvPr>
          <p:cNvSpPr>
            <a:spLocks noGrp="1"/>
          </p:cNvSpPr>
          <p:nvPr>
            <p:ph type="dt" sz="half" idx="11"/>
          </p:nvPr>
        </p:nvSpPr>
        <p:spPr/>
        <p:txBody>
          <a:bodyPr/>
          <a:lstStyle/>
          <a:p>
            <a:r>
              <a:rPr lang="en-US" dirty="0"/>
              <a:t>XX Month 202X</a:t>
            </a:r>
            <a:endParaRPr lang="en-AU" dirty="0"/>
          </a:p>
        </p:txBody>
      </p:sp>
      <p:sp>
        <p:nvSpPr>
          <p:cNvPr id="6" name="Footer Placeholder 5">
            <a:extLst>
              <a:ext uri="{FF2B5EF4-FFF2-40B4-BE49-F238E27FC236}">
                <a16:creationId xmlns:a16="http://schemas.microsoft.com/office/drawing/2014/main" id="{B3A7A147-707E-40BB-ACD9-EAD310655369}"/>
              </a:ext>
            </a:extLst>
          </p:cNvPr>
          <p:cNvSpPr>
            <a:spLocks noGrp="1"/>
          </p:cNvSpPr>
          <p:nvPr>
            <p:ph type="ftr" sz="quarter" idx="12"/>
          </p:nvPr>
        </p:nvSpPr>
        <p:spPr/>
        <p:txBody>
          <a:bodyPr/>
          <a:lstStyle/>
          <a:p>
            <a:pPr lvl="0"/>
            <a:r>
              <a:rPr lang="en-AU" noProof="0" dirty="0"/>
              <a:t>Department of Transport and Main Roads</a:t>
            </a:r>
          </a:p>
        </p:txBody>
      </p:sp>
      <p:sp>
        <p:nvSpPr>
          <p:cNvPr id="7" name="Slide Number Placeholder 6">
            <a:extLst>
              <a:ext uri="{FF2B5EF4-FFF2-40B4-BE49-F238E27FC236}">
                <a16:creationId xmlns:a16="http://schemas.microsoft.com/office/drawing/2014/main" id="{C87D38DD-CC8D-4F30-A3B2-93DE62FCA3D1}"/>
              </a:ext>
            </a:extLst>
          </p:cNvPr>
          <p:cNvSpPr>
            <a:spLocks noGrp="1"/>
          </p:cNvSpPr>
          <p:nvPr>
            <p:ph type="sldNum" sz="quarter" idx="13"/>
          </p:nvPr>
        </p:nvSpPr>
        <p:spPr/>
        <p:txBody>
          <a:bodyPr/>
          <a:lstStyle/>
          <a:p>
            <a:fld id="{7630903C-10D8-436E-825F-FDC830597907}" type="slidenum">
              <a:rPr lang="en-AU" smtClean="0"/>
              <a:pPr/>
              <a:t>18</a:t>
            </a:fld>
            <a:endParaRPr lang="en-AU" dirty="0"/>
          </a:p>
        </p:txBody>
      </p:sp>
    </p:spTree>
    <p:extLst>
      <p:ext uri="{BB962C8B-B14F-4D97-AF65-F5344CB8AC3E}">
        <p14:creationId xmlns:p14="http://schemas.microsoft.com/office/powerpoint/2010/main" val="182720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37D12A-2312-4385-B2F3-BED2EA7F4CD6}"/>
              </a:ext>
            </a:extLst>
          </p:cNvPr>
          <p:cNvSpPr>
            <a:spLocks noGrp="1"/>
          </p:cNvSpPr>
          <p:nvPr>
            <p:ph type="title"/>
          </p:nvPr>
        </p:nvSpPr>
        <p:spPr>
          <a:xfrm>
            <a:off x="334963" y="404664"/>
            <a:ext cx="5545013" cy="1994392"/>
          </a:xfrm>
        </p:spPr>
        <p:txBody>
          <a:bodyPr/>
          <a:lstStyle/>
          <a:p>
            <a:pPr lvl="0"/>
            <a:r>
              <a:rPr lang="en-AU" dirty="0"/>
              <a:t>Acknowledgement of Traditional Owners and Elders</a:t>
            </a:r>
          </a:p>
        </p:txBody>
      </p:sp>
      <p:sp>
        <p:nvSpPr>
          <p:cNvPr id="8" name="Text Placeholder 7">
            <a:extLst>
              <a:ext uri="{FF2B5EF4-FFF2-40B4-BE49-F238E27FC236}">
                <a16:creationId xmlns:a16="http://schemas.microsoft.com/office/drawing/2014/main" id="{3FD2A254-5B70-4BD6-9A24-625E54A3CF93}"/>
              </a:ext>
            </a:extLst>
          </p:cNvPr>
          <p:cNvSpPr>
            <a:spLocks noGrp="1"/>
          </p:cNvSpPr>
          <p:nvPr>
            <p:ph type="body" sz="half" idx="2"/>
          </p:nvPr>
        </p:nvSpPr>
        <p:spPr>
          <a:xfrm>
            <a:off x="334963" y="2831949"/>
            <a:ext cx="6193086" cy="2523768"/>
          </a:xfrm>
        </p:spPr>
        <p:txBody>
          <a:bodyPr/>
          <a:lstStyle/>
          <a:p>
            <a:r>
              <a:rPr lang="en-US" dirty="0"/>
              <a:t>I’d like to begin by acknowledging the Traditional Owners of the land where we</a:t>
            </a:r>
            <a:br>
              <a:rPr lang="en-US" dirty="0"/>
            </a:br>
            <a:r>
              <a:rPr lang="en-US" dirty="0"/>
              <a:t>meet today. I would also like to pay my respects to the Elders both past and present.</a:t>
            </a:r>
          </a:p>
          <a:p>
            <a:r>
              <a:rPr lang="en-US" dirty="0"/>
              <a:t>I also extend that respect to the Aboriginal and Torres Strait Islander people here today.</a:t>
            </a:r>
          </a:p>
        </p:txBody>
      </p:sp>
      <p:pic>
        <p:nvPicPr>
          <p:cNvPr id="16" name="Content Placeholder 15" descr="The department's indigenous artwork, 'Travelling' which reads as a road map of Queensland, starting from the built up areas of the South East (bottom) to the blue waters of the Torres Straits (top).">
            <a:extLst>
              <a:ext uri="{FF2B5EF4-FFF2-40B4-BE49-F238E27FC236}">
                <a16:creationId xmlns:a16="http://schemas.microsoft.com/office/drawing/2014/main" id="{B819FE71-C9D6-434F-ACCA-7230CD50C65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303417" y="404812"/>
            <a:ext cx="4215483" cy="5905006"/>
          </a:xfrm>
        </p:spPr>
      </p:pic>
      <p:sp>
        <p:nvSpPr>
          <p:cNvPr id="3" name="Footer Placeholder 2">
            <a:extLst>
              <a:ext uri="{FF2B5EF4-FFF2-40B4-BE49-F238E27FC236}">
                <a16:creationId xmlns:a16="http://schemas.microsoft.com/office/drawing/2014/main" id="{3B76460A-D742-4C81-9AEB-BD3C51050DD8}"/>
              </a:ext>
            </a:extLst>
          </p:cNvPr>
          <p:cNvSpPr>
            <a:spLocks noGrp="1"/>
          </p:cNvSpPr>
          <p:nvPr>
            <p:ph type="ftr" sz="quarter" idx="11"/>
          </p:nvPr>
        </p:nvSpPr>
        <p:spPr>
          <a:xfrm>
            <a:off x="334963" y="6309818"/>
            <a:ext cx="7096760" cy="548182"/>
          </a:xfrm>
        </p:spPr>
        <p:txBody>
          <a:bodyPr/>
          <a:lstStyle/>
          <a:p>
            <a:r>
              <a:rPr lang="en-AU" dirty="0"/>
              <a:t>Department of Transport and Main Roads</a:t>
            </a:r>
          </a:p>
        </p:txBody>
      </p:sp>
      <p:sp>
        <p:nvSpPr>
          <p:cNvPr id="4" name="Slide Number Placeholder 3">
            <a:extLst>
              <a:ext uri="{FF2B5EF4-FFF2-40B4-BE49-F238E27FC236}">
                <a16:creationId xmlns:a16="http://schemas.microsoft.com/office/drawing/2014/main" id="{EA3A5877-E50E-4CEB-9268-8D295DD26335}"/>
              </a:ext>
            </a:extLst>
          </p:cNvPr>
          <p:cNvSpPr>
            <a:spLocks noGrp="1"/>
          </p:cNvSpPr>
          <p:nvPr>
            <p:ph type="sldNum" sz="quarter" idx="12"/>
          </p:nvPr>
        </p:nvSpPr>
        <p:spPr/>
        <p:txBody>
          <a:bodyPr/>
          <a:lstStyle/>
          <a:p>
            <a:fld id="{DEFF15A0-4752-4C8D-9233-C8EF6F0FFF9E}" type="slidenum">
              <a:rPr lang="en-AU" smtClean="0"/>
              <a:pPr/>
              <a:t>2</a:t>
            </a:fld>
            <a:endParaRPr lang="en-AU" dirty="0"/>
          </a:p>
        </p:txBody>
      </p:sp>
      <p:sp>
        <p:nvSpPr>
          <p:cNvPr id="17" name="TextBox 16">
            <a:extLst>
              <a:ext uri="{FF2B5EF4-FFF2-40B4-BE49-F238E27FC236}">
                <a16:creationId xmlns:a16="http://schemas.microsoft.com/office/drawing/2014/main" id="{B9C16302-2EB1-44E7-AF76-24B87337D647}"/>
              </a:ext>
              <a:ext uri="{C183D7F6-B498-43B3-948B-1728B52AA6E4}">
                <adec:decorative xmlns:adec="http://schemas.microsoft.com/office/drawing/2017/decorative" val="1"/>
              </a:ext>
            </a:extLst>
          </p:cNvPr>
          <p:cNvSpPr txBox="1"/>
          <p:nvPr/>
        </p:nvSpPr>
        <p:spPr>
          <a:xfrm>
            <a:off x="7308435" y="6310799"/>
            <a:ext cx="3334870" cy="547200"/>
          </a:xfrm>
          <a:prstGeom prst="rect">
            <a:avLst/>
          </a:prstGeom>
          <a:noFill/>
        </p:spPr>
        <p:txBody>
          <a:bodyPr wrap="square" lIns="0" tIns="0" rIns="0" bIns="0" rtlCol="0" anchor="ctr" anchorCtr="0">
            <a:noAutofit/>
          </a:bodyPr>
          <a:lstStyle/>
          <a:p>
            <a:r>
              <a:rPr lang="en-AU" sz="1200" i="1" dirty="0">
                <a:solidFill>
                  <a:schemeClr val="tx2"/>
                </a:solidFill>
                <a:effectLst/>
              </a:rPr>
              <a:t>'Travelling' by Gilimbaa </a:t>
            </a:r>
          </a:p>
        </p:txBody>
      </p:sp>
    </p:spTree>
    <p:extLst>
      <p:ext uri="{BB962C8B-B14F-4D97-AF65-F5344CB8AC3E}">
        <p14:creationId xmlns:p14="http://schemas.microsoft.com/office/powerpoint/2010/main" val="456765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Image of two Maritime Safety Queensland officers on jet skis on the water.">
            <a:extLst>
              <a:ext uri="{FF2B5EF4-FFF2-40B4-BE49-F238E27FC236}">
                <a16:creationId xmlns:a16="http://schemas.microsoft.com/office/drawing/2014/main" id="{36AFFF56-FACA-455C-B9DA-F488A4684CBA}"/>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327025" y="333375"/>
            <a:ext cx="11528425" cy="6191250"/>
          </a:xfrm>
        </p:spPr>
      </p:pic>
      <p:sp>
        <p:nvSpPr>
          <p:cNvPr id="10" name="Title 9">
            <a:extLst>
              <a:ext uri="{FF2B5EF4-FFF2-40B4-BE49-F238E27FC236}">
                <a16:creationId xmlns:a16="http://schemas.microsoft.com/office/drawing/2014/main" id="{833DC1BD-0F90-4AE5-98A7-43D36FE0D570}"/>
              </a:ext>
            </a:extLst>
          </p:cNvPr>
          <p:cNvSpPr>
            <a:spLocks noGrp="1"/>
          </p:cNvSpPr>
          <p:nvPr>
            <p:ph type="title"/>
          </p:nvPr>
        </p:nvSpPr>
        <p:spPr>
          <a:xfrm>
            <a:off x="557577" y="528479"/>
            <a:ext cx="4610781" cy="1028313"/>
          </a:xfrm>
        </p:spPr>
        <p:txBody>
          <a:bodyPr/>
          <a:lstStyle/>
          <a:p>
            <a:r>
              <a:rPr lang="en-AU" dirty="0"/>
              <a:t>Maritime safety</a:t>
            </a:r>
          </a:p>
        </p:txBody>
      </p:sp>
      <p:sp>
        <p:nvSpPr>
          <p:cNvPr id="11" name="Text Placeholder 10">
            <a:extLst>
              <a:ext uri="{FF2B5EF4-FFF2-40B4-BE49-F238E27FC236}">
                <a16:creationId xmlns:a16="http://schemas.microsoft.com/office/drawing/2014/main" id="{5E368529-BC0F-4F92-889F-D11D63B674E1}"/>
              </a:ext>
            </a:extLst>
          </p:cNvPr>
          <p:cNvSpPr>
            <a:spLocks noGrp="1"/>
          </p:cNvSpPr>
          <p:nvPr>
            <p:ph type="body" sz="quarter" idx="15"/>
          </p:nvPr>
        </p:nvSpPr>
        <p:spPr>
          <a:xfrm>
            <a:off x="551384" y="1556792"/>
            <a:ext cx="4615102" cy="1994731"/>
          </a:xfrm>
        </p:spPr>
        <p:txBody>
          <a:bodyPr/>
          <a:lstStyle/>
          <a:p>
            <a:pPr>
              <a:spcBef>
                <a:spcPts val="200"/>
              </a:spcBef>
              <a:spcAft>
                <a:spcPts val="200"/>
              </a:spcAft>
            </a:pPr>
            <a:r>
              <a:rPr lang="en-AU" b="1" dirty="0"/>
              <a:t>Our goal:</a:t>
            </a:r>
          </a:p>
          <a:p>
            <a:pPr marL="342900" indent="-342900">
              <a:spcBef>
                <a:spcPts val="200"/>
              </a:spcBef>
              <a:spcAft>
                <a:spcPts val="200"/>
              </a:spcAft>
              <a:buFont typeface="Arial" panose="020B0604020202020204" pitchFamily="34" charset="0"/>
              <a:buChar char="•"/>
            </a:pPr>
            <a:r>
              <a:rPr lang="en-AU" dirty="0"/>
              <a:t>Zero accidents</a:t>
            </a:r>
          </a:p>
          <a:p>
            <a:pPr marL="342900" indent="-342900">
              <a:spcBef>
                <a:spcPts val="200"/>
              </a:spcBef>
              <a:spcAft>
                <a:spcPts val="200"/>
              </a:spcAft>
              <a:buFont typeface="Arial" panose="020B0604020202020204" pitchFamily="34" charset="0"/>
              <a:buChar char="•"/>
            </a:pPr>
            <a:r>
              <a:rPr lang="en-AU" dirty="0"/>
              <a:t>Zero casualties</a:t>
            </a:r>
          </a:p>
          <a:p>
            <a:pPr marL="342900" indent="-342900">
              <a:spcBef>
                <a:spcPts val="200"/>
              </a:spcBef>
              <a:spcAft>
                <a:spcPts val="200"/>
              </a:spcAft>
              <a:buFont typeface="Arial" panose="020B0604020202020204" pitchFamily="34" charset="0"/>
              <a:buChar char="•"/>
            </a:pPr>
            <a:r>
              <a:rPr lang="en-AU" dirty="0"/>
              <a:t>Zero ship sourced pollution.</a:t>
            </a:r>
          </a:p>
        </p:txBody>
      </p:sp>
      <p:sp>
        <p:nvSpPr>
          <p:cNvPr id="2" name="Date Placeholder 1">
            <a:extLst>
              <a:ext uri="{FF2B5EF4-FFF2-40B4-BE49-F238E27FC236}">
                <a16:creationId xmlns:a16="http://schemas.microsoft.com/office/drawing/2014/main" id="{9A11F684-D787-4D4A-9BFB-6870F00774B4}"/>
              </a:ext>
            </a:extLst>
          </p:cNvPr>
          <p:cNvSpPr>
            <a:spLocks noGrp="1"/>
          </p:cNvSpPr>
          <p:nvPr>
            <p:ph type="dt" sz="half" idx="10"/>
          </p:nvPr>
        </p:nvSpPr>
        <p:spPr/>
        <p:txBody>
          <a:bodyPr/>
          <a:lstStyle/>
          <a:p>
            <a:r>
              <a:rPr lang="en-US" dirty="0"/>
              <a:t>XX Month 202X</a:t>
            </a:r>
            <a:endParaRPr lang="en-AU" dirty="0"/>
          </a:p>
        </p:txBody>
      </p:sp>
      <p:sp>
        <p:nvSpPr>
          <p:cNvPr id="3" name="Footer Placeholder 2">
            <a:extLst>
              <a:ext uri="{FF2B5EF4-FFF2-40B4-BE49-F238E27FC236}">
                <a16:creationId xmlns:a16="http://schemas.microsoft.com/office/drawing/2014/main" id="{3FC0BCB1-6F8F-4009-9F49-E103AC38D0F5}"/>
              </a:ext>
            </a:extLst>
          </p:cNvPr>
          <p:cNvSpPr>
            <a:spLocks noGrp="1"/>
          </p:cNvSpPr>
          <p:nvPr>
            <p:ph type="ftr" sz="quarter" idx="11"/>
          </p:nvPr>
        </p:nvSpPr>
        <p:spPr/>
        <p:txBody>
          <a:bodyPr/>
          <a:lstStyle/>
          <a:p>
            <a:r>
              <a:rPr lang="en-AU" dirty="0"/>
              <a:t>Department of Transport and Main Roads</a:t>
            </a:r>
          </a:p>
        </p:txBody>
      </p:sp>
      <p:sp>
        <p:nvSpPr>
          <p:cNvPr id="4" name="Slide Number Placeholder 3">
            <a:extLst>
              <a:ext uri="{FF2B5EF4-FFF2-40B4-BE49-F238E27FC236}">
                <a16:creationId xmlns:a16="http://schemas.microsoft.com/office/drawing/2014/main" id="{3B5EF4D9-2440-4706-B538-ACBF5507E02C}"/>
              </a:ext>
            </a:extLst>
          </p:cNvPr>
          <p:cNvSpPr>
            <a:spLocks noGrp="1"/>
          </p:cNvSpPr>
          <p:nvPr>
            <p:ph type="sldNum" sz="quarter" idx="12"/>
          </p:nvPr>
        </p:nvSpPr>
        <p:spPr/>
        <p:txBody>
          <a:bodyPr/>
          <a:lstStyle/>
          <a:p>
            <a:fld id="{DEFF15A0-4752-4C8D-9233-C8EF6F0FFF9E}" type="slidenum">
              <a:rPr lang="en-AU" smtClean="0"/>
              <a:pPr/>
              <a:t>3</a:t>
            </a:fld>
            <a:endParaRPr lang="en-AU" dirty="0"/>
          </a:p>
        </p:txBody>
      </p:sp>
    </p:spTree>
    <p:extLst>
      <p:ext uri="{BB962C8B-B14F-4D97-AF65-F5344CB8AC3E}">
        <p14:creationId xmlns:p14="http://schemas.microsoft.com/office/powerpoint/2010/main" val="1823427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2D18A3E-6A39-B4E0-A78B-596C70BD2F62}"/>
              </a:ext>
            </a:extLst>
          </p:cNvPr>
          <p:cNvSpPr>
            <a:spLocks noGrp="1"/>
          </p:cNvSpPr>
          <p:nvPr>
            <p:ph type="body" sz="half" idx="2"/>
          </p:nvPr>
        </p:nvSpPr>
        <p:spPr>
          <a:xfrm>
            <a:off x="6094412" y="1196752"/>
            <a:ext cx="5761038" cy="3824765"/>
          </a:xfrm>
        </p:spPr>
        <p:txBody>
          <a:bodyPr/>
          <a:lstStyle/>
          <a:p>
            <a:pPr marR="0" algn="l" rtl="0">
              <a:lnSpc>
                <a:spcPct val="150000"/>
              </a:lnSpc>
              <a:spcBef>
                <a:spcPts val="0"/>
              </a:spcBef>
              <a:spcAft>
                <a:spcPts val="0"/>
              </a:spcAft>
            </a:pPr>
            <a:r>
              <a:rPr lang="en-AU" sz="2800" b="1" i="0" u="none" strike="noStrike" baseline="30000" dirty="0">
                <a:solidFill>
                  <a:srgbClr val="000000"/>
                </a:solidFill>
              </a:rPr>
              <a:t>It is </a:t>
            </a:r>
            <a:r>
              <a:rPr lang="en-AU" sz="2800" b="1" baseline="30000" dirty="0">
                <a:solidFill>
                  <a:srgbClr val="000000"/>
                </a:solidFill>
              </a:rPr>
              <a:t>now </a:t>
            </a:r>
            <a:r>
              <a:rPr lang="en-AU" sz="2800" b="1" i="0" u="none" strike="noStrike" baseline="30000" dirty="0">
                <a:solidFill>
                  <a:srgbClr val="000000"/>
                </a:solidFill>
              </a:rPr>
              <a:t>compulsory to wear a lifejacket when: </a:t>
            </a:r>
            <a:endParaRPr lang="en-AU" sz="2800" b="0" i="0" u="none" strike="noStrike" baseline="30000" dirty="0">
              <a:solidFill>
                <a:srgbClr val="000000"/>
              </a:solidFill>
            </a:endParaRPr>
          </a:p>
          <a:p>
            <a:pPr marL="171450" marR="0" indent="-171450" algn="l" rtl="0">
              <a:lnSpc>
                <a:spcPct val="150000"/>
              </a:lnSpc>
              <a:spcBef>
                <a:spcPts val="0"/>
              </a:spcBef>
              <a:spcAft>
                <a:spcPts val="0"/>
              </a:spcAft>
              <a:buFont typeface="Arial" panose="020B0604020202020204" pitchFamily="34" charset="0"/>
              <a:buChar char="•"/>
            </a:pPr>
            <a:r>
              <a:rPr lang="en-AU" sz="2800" b="0" i="0" u="none" strike="noStrike" baseline="30000" dirty="0">
                <a:solidFill>
                  <a:srgbClr val="000000"/>
                </a:solidFill>
              </a:rPr>
              <a:t>boating alone, (or only with children under 12 years) on an open boat that is less than 4.8 metres in length whilst underway;</a:t>
            </a:r>
          </a:p>
          <a:p>
            <a:pPr marL="171450" marR="0" indent="-171450" algn="l" rtl="0">
              <a:lnSpc>
                <a:spcPct val="150000"/>
              </a:lnSpc>
              <a:spcBef>
                <a:spcPts val="0"/>
              </a:spcBef>
              <a:spcAft>
                <a:spcPts val="0"/>
              </a:spcAft>
              <a:buFont typeface="Arial" panose="020B0604020202020204" pitchFamily="34" charset="0"/>
              <a:buChar char="•"/>
            </a:pPr>
            <a:r>
              <a:rPr lang="en-AU" sz="2800" b="0" i="0" u="none" strike="noStrike" baseline="30000" dirty="0">
                <a:solidFill>
                  <a:srgbClr val="000000"/>
                </a:solidFill>
              </a:rPr>
              <a:t>crossing a designated coastal bar on an open boat, and on an open area of a boat, of any length; </a:t>
            </a:r>
          </a:p>
          <a:p>
            <a:pPr marL="171450" marR="0" indent="-171450" algn="l" rtl="0">
              <a:lnSpc>
                <a:spcPct val="150000"/>
              </a:lnSpc>
              <a:spcBef>
                <a:spcPts val="0"/>
              </a:spcBef>
              <a:spcAft>
                <a:spcPts val="0"/>
              </a:spcAft>
              <a:buFont typeface="Arial" panose="020B0604020202020204" pitchFamily="34" charset="0"/>
              <a:buChar char="•"/>
            </a:pPr>
            <a:r>
              <a:rPr lang="en-AU" sz="2800" b="0" i="0" u="none" strike="noStrike" baseline="30000" dirty="0">
                <a:solidFill>
                  <a:srgbClr val="000000"/>
                </a:solidFill>
              </a:rPr>
              <a:t>boating at night, that is between sunset and sunrise, on an open boat that is less than 4.8 metres in length whilst underway.</a:t>
            </a:r>
            <a:endParaRPr lang="en-US" sz="2800" b="1" i="0" u="none" strike="noStrike" baseline="30000" dirty="0">
              <a:solidFill>
                <a:srgbClr val="000000"/>
              </a:solidFill>
            </a:endParaRPr>
          </a:p>
        </p:txBody>
      </p:sp>
      <p:pic>
        <p:nvPicPr>
          <p:cNvPr id="3" name="Picture Placeholder 2" descr="A white boat with people on it">
            <a:extLst>
              <a:ext uri="{FF2B5EF4-FFF2-40B4-BE49-F238E27FC236}">
                <a16:creationId xmlns:a16="http://schemas.microsoft.com/office/drawing/2014/main" id="{BCE09B0C-30DB-A468-39C6-1D9A6DB4E19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90" b="2990"/>
          <a:stretch/>
        </p:blipFill>
        <p:spPr/>
      </p:pic>
      <p:sp>
        <p:nvSpPr>
          <p:cNvPr id="5" name="Footer Placeholder 4">
            <a:extLst>
              <a:ext uri="{FF2B5EF4-FFF2-40B4-BE49-F238E27FC236}">
                <a16:creationId xmlns:a16="http://schemas.microsoft.com/office/drawing/2014/main" id="{34EE7DC1-498D-5094-95E0-E0FD4E56F8EE}"/>
              </a:ext>
            </a:extLst>
          </p:cNvPr>
          <p:cNvSpPr>
            <a:spLocks noGrp="1"/>
          </p:cNvSpPr>
          <p:nvPr>
            <p:ph type="ftr" sz="quarter" idx="12"/>
          </p:nvPr>
        </p:nvSpPr>
        <p:spPr/>
        <p:txBody>
          <a:bodyPr/>
          <a:lstStyle/>
          <a:p>
            <a:r>
              <a:rPr lang="en-AU"/>
              <a:t>Department of Transport and Main Roads</a:t>
            </a:r>
            <a:endParaRPr lang="en-AU" dirty="0"/>
          </a:p>
        </p:txBody>
      </p:sp>
      <p:sp>
        <p:nvSpPr>
          <p:cNvPr id="6" name="Slide Number Placeholder 5">
            <a:extLst>
              <a:ext uri="{FF2B5EF4-FFF2-40B4-BE49-F238E27FC236}">
                <a16:creationId xmlns:a16="http://schemas.microsoft.com/office/drawing/2014/main" id="{EF941DEE-797A-782B-929A-D3689222ECF0}"/>
              </a:ext>
            </a:extLst>
          </p:cNvPr>
          <p:cNvSpPr>
            <a:spLocks noGrp="1"/>
          </p:cNvSpPr>
          <p:nvPr>
            <p:ph type="sldNum" sz="quarter" idx="13"/>
          </p:nvPr>
        </p:nvSpPr>
        <p:spPr/>
        <p:txBody>
          <a:bodyPr/>
          <a:lstStyle/>
          <a:p>
            <a:fld id="{036BF310-4BD9-4426-AAB8-082B8BEA5B43}" type="slidenum">
              <a:rPr lang="en-AU" smtClean="0"/>
              <a:t>4</a:t>
            </a:fld>
            <a:endParaRPr lang="en-AU" dirty="0"/>
          </a:p>
        </p:txBody>
      </p:sp>
      <p:sp>
        <p:nvSpPr>
          <p:cNvPr id="4" name="Date Placeholder 3">
            <a:extLst>
              <a:ext uri="{FF2B5EF4-FFF2-40B4-BE49-F238E27FC236}">
                <a16:creationId xmlns:a16="http://schemas.microsoft.com/office/drawing/2014/main" id="{C82FB0D1-4C04-A73D-1F03-50DF029028B5}"/>
              </a:ext>
            </a:extLst>
          </p:cNvPr>
          <p:cNvSpPr>
            <a:spLocks noGrp="1"/>
          </p:cNvSpPr>
          <p:nvPr>
            <p:ph type="dt" sz="half" idx="4294967295"/>
          </p:nvPr>
        </p:nvSpPr>
        <p:spPr>
          <a:xfrm>
            <a:off x="0" y="7029450"/>
            <a:ext cx="2743200" cy="365125"/>
          </a:xfrm>
        </p:spPr>
        <p:txBody>
          <a:bodyPr/>
          <a:lstStyle/>
          <a:p>
            <a:r>
              <a:rPr lang="en-US"/>
              <a:t>XX Month 202X</a:t>
            </a:r>
            <a:endParaRPr lang="en-AU" dirty="0"/>
          </a:p>
        </p:txBody>
      </p:sp>
    </p:spTree>
    <p:extLst>
      <p:ext uri="{BB962C8B-B14F-4D97-AF65-F5344CB8AC3E}">
        <p14:creationId xmlns:p14="http://schemas.microsoft.com/office/powerpoint/2010/main" val="4062509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2D18A3E-6A39-B4E0-A78B-596C70BD2F62}"/>
              </a:ext>
            </a:extLst>
          </p:cNvPr>
          <p:cNvSpPr>
            <a:spLocks noGrp="1"/>
          </p:cNvSpPr>
          <p:nvPr>
            <p:ph type="body" sz="half" idx="2"/>
          </p:nvPr>
        </p:nvSpPr>
        <p:spPr>
          <a:xfrm>
            <a:off x="334962" y="1340768"/>
            <a:ext cx="5761038" cy="2101216"/>
          </a:xfrm>
        </p:spPr>
        <p:txBody>
          <a:bodyPr/>
          <a:lstStyle/>
          <a:p>
            <a:pPr marR="0" algn="l" rtl="0">
              <a:lnSpc>
                <a:spcPct val="150000"/>
              </a:lnSpc>
              <a:spcBef>
                <a:spcPts val="0"/>
              </a:spcBef>
              <a:spcAft>
                <a:spcPts val="0"/>
              </a:spcAft>
            </a:pPr>
            <a:r>
              <a:rPr lang="en-AU" sz="2800" b="1" i="0" u="none" strike="noStrike" baseline="30000" dirty="0">
                <a:solidFill>
                  <a:srgbClr val="000000"/>
                </a:solidFill>
              </a:rPr>
              <a:t>There are extra protections for children. </a:t>
            </a:r>
          </a:p>
          <a:p>
            <a:pPr marR="0" algn="l" rtl="0">
              <a:lnSpc>
                <a:spcPct val="150000"/>
              </a:lnSpc>
              <a:spcBef>
                <a:spcPts val="0"/>
              </a:spcBef>
              <a:spcAft>
                <a:spcPts val="0"/>
              </a:spcAft>
            </a:pPr>
            <a:r>
              <a:rPr lang="en-US" sz="2800" b="1" i="0" u="none" strike="noStrike" baseline="30000" dirty="0">
                <a:solidFill>
                  <a:srgbClr val="000000"/>
                </a:solidFill>
              </a:rPr>
              <a:t>In addition:</a:t>
            </a:r>
          </a:p>
          <a:p>
            <a:pPr marL="171450" marR="0" indent="-171450" algn="l" rtl="0">
              <a:lnSpc>
                <a:spcPct val="150000"/>
              </a:lnSpc>
              <a:spcBef>
                <a:spcPts val="0"/>
              </a:spcBef>
              <a:spcAft>
                <a:spcPts val="0"/>
              </a:spcAft>
              <a:buFont typeface="Arial" panose="020B0604020202020204" pitchFamily="34" charset="0"/>
              <a:buChar char="•"/>
            </a:pPr>
            <a:r>
              <a:rPr lang="en-AU" sz="2800" b="0" i="0" u="none" strike="noStrike" baseline="30000" dirty="0">
                <a:solidFill>
                  <a:srgbClr val="000000"/>
                </a:solidFill>
              </a:rPr>
              <a:t>if you are under 12 years (aged 1 year or more) in an open boat, or open area of a boat of any length while underway</a:t>
            </a:r>
          </a:p>
        </p:txBody>
      </p:sp>
      <p:pic>
        <p:nvPicPr>
          <p:cNvPr id="3" name="Picture Placeholder 2" descr="A group of people on a sailboat">
            <a:extLst>
              <a:ext uri="{FF2B5EF4-FFF2-40B4-BE49-F238E27FC236}">
                <a16:creationId xmlns:a16="http://schemas.microsoft.com/office/drawing/2014/main" id="{BCE09B0C-30DB-A468-39C6-1D9A6DB4E19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83" b="2983"/>
          <a:stretch/>
        </p:blipFill>
        <p:spPr/>
      </p:pic>
      <p:sp>
        <p:nvSpPr>
          <p:cNvPr id="5" name="Footer Placeholder 4">
            <a:extLst>
              <a:ext uri="{FF2B5EF4-FFF2-40B4-BE49-F238E27FC236}">
                <a16:creationId xmlns:a16="http://schemas.microsoft.com/office/drawing/2014/main" id="{34EE7DC1-498D-5094-95E0-E0FD4E56F8EE}"/>
              </a:ext>
            </a:extLst>
          </p:cNvPr>
          <p:cNvSpPr>
            <a:spLocks noGrp="1"/>
          </p:cNvSpPr>
          <p:nvPr>
            <p:ph type="ftr" sz="quarter" idx="12"/>
          </p:nvPr>
        </p:nvSpPr>
        <p:spPr/>
        <p:txBody>
          <a:bodyPr/>
          <a:lstStyle/>
          <a:p>
            <a:r>
              <a:rPr lang="en-AU"/>
              <a:t>Department of Transport and Main Roads</a:t>
            </a:r>
            <a:endParaRPr lang="en-AU" dirty="0"/>
          </a:p>
        </p:txBody>
      </p:sp>
      <p:sp>
        <p:nvSpPr>
          <p:cNvPr id="6" name="Slide Number Placeholder 5">
            <a:extLst>
              <a:ext uri="{FF2B5EF4-FFF2-40B4-BE49-F238E27FC236}">
                <a16:creationId xmlns:a16="http://schemas.microsoft.com/office/drawing/2014/main" id="{EF941DEE-797A-782B-929A-D3689222ECF0}"/>
              </a:ext>
            </a:extLst>
          </p:cNvPr>
          <p:cNvSpPr>
            <a:spLocks noGrp="1"/>
          </p:cNvSpPr>
          <p:nvPr>
            <p:ph type="sldNum" sz="quarter" idx="13"/>
          </p:nvPr>
        </p:nvSpPr>
        <p:spPr/>
        <p:txBody>
          <a:bodyPr/>
          <a:lstStyle/>
          <a:p>
            <a:fld id="{036BF310-4BD9-4426-AAB8-082B8BEA5B43}" type="slidenum">
              <a:rPr lang="en-AU" smtClean="0"/>
              <a:t>5</a:t>
            </a:fld>
            <a:endParaRPr lang="en-AU" dirty="0"/>
          </a:p>
        </p:txBody>
      </p:sp>
      <p:sp>
        <p:nvSpPr>
          <p:cNvPr id="4" name="Date Placeholder 3">
            <a:extLst>
              <a:ext uri="{FF2B5EF4-FFF2-40B4-BE49-F238E27FC236}">
                <a16:creationId xmlns:a16="http://schemas.microsoft.com/office/drawing/2014/main" id="{C82FB0D1-4C04-A73D-1F03-50DF029028B5}"/>
              </a:ext>
            </a:extLst>
          </p:cNvPr>
          <p:cNvSpPr>
            <a:spLocks noGrp="1"/>
          </p:cNvSpPr>
          <p:nvPr>
            <p:ph type="dt" sz="half" idx="4294967295"/>
          </p:nvPr>
        </p:nvSpPr>
        <p:spPr>
          <a:xfrm>
            <a:off x="0" y="7029450"/>
            <a:ext cx="2743200" cy="365125"/>
          </a:xfrm>
        </p:spPr>
        <p:txBody>
          <a:bodyPr/>
          <a:lstStyle/>
          <a:p>
            <a:r>
              <a:rPr lang="en-US"/>
              <a:t>XX Month 202X</a:t>
            </a:r>
            <a:endParaRPr lang="en-AU" dirty="0"/>
          </a:p>
        </p:txBody>
      </p:sp>
    </p:spTree>
    <p:extLst>
      <p:ext uri="{BB962C8B-B14F-4D97-AF65-F5344CB8AC3E}">
        <p14:creationId xmlns:p14="http://schemas.microsoft.com/office/powerpoint/2010/main" val="403585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2D18A3E-6A39-B4E0-A78B-596C70BD2F62}"/>
              </a:ext>
            </a:extLst>
          </p:cNvPr>
          <p:cNvSpPr>
            <a:spLocks noGrp="1"/>
          </p:cNvSpPr>
          <p:nvPr>
            <p:ph type="body" sz="half" idx="2"/>
          </p:nvPr>
        </p:nvSpPr>
        <p:spPr>
          <a:xfrm>
            <a:off x="6094412" y="1196752"/>
            <a:ext cx="5761038" cy="3824765"/>
          </a:xfrm>
        </p:spPr>
        <p:txBody>
          <a:bodyPr/>
          <a:lstStyle/>
          <a:p>
            <a:pPr marR="0" algn="l" rtl="0">
              <a:lnSpc>
                <a:spcPct val="150000"/>
              </a:lnSpc>
              <a:spcBef>
                <a:spcPts val="0"/>
              </a:spcBef>
              <a:spcAft>
                <a:spcPts val="0"/>
              </a:spcAft>
            </a:pPr>
            <a:r>
              <a:rPr lang="en-AU" sz="2800" b="1" i="0" u="none" strike="noStrike" baseline="30000" dirty="0">
                <a:solidFill>
                  <a:srgbClr val="000000"/>
                </a:solidFill>
              </a:rPr>
              <a:t>Further, wearing a lifejacket will be compulsory when crossing a coastal bar on certain craft in the style and risk profile of:</a:t>
            </a:r>
          </a:p>
          <a:p>
            <a:pPr marL="171450" marR="0" indent="-171450" algn="l" rtl="0">
              <a:lnSpc>
                <a:spcPct val="150000"/>
              </a:lnSpc>
              <a:spcBef>
                <a:spcPts val="0"/>
              </a:spcBef>
              <a:spcAft>
                <a:spcPts val="0"/>
              </a:spcAft>
              <a:buFont typeface="Arial" panose="020B0604020202020204" pitchFamily="34" charset="0"/>
              <a:buChar char="•"/>
            </a:pPr>
            <a:r>
              <a:rPr lang="en-AU" sz="2800" b="0" i="0" u="none" strike="noStrike" baseline="30000" dirty="0">
                <a:solidFill>
                  <a:srgbClr val="000000"/>
                </a:solidFill>
              </a:rPr>
              <a:t>Small sailing boats (such as lasers and herons)</a:t>
            </a:r>
          </a:p>
          <a:p>
            <a:pPr marL="171450" marR="0" indent="-171450" algn="l" rtl="0">
              <a:lnSpc>
                <a:spcPct val="150000"/>
              </a:lnSpc>
              <a:spcBef>
                <a:spcPts val="0"/>
              </a:spcBef>
              <a:spcAft>
                <a:spcPts val="0"/>
              </a:spcAft>
              <a:buFont typeface="Arial" panose="020B0604020202020204" pitchFamily="34" charset="0"/>
              <a:buChar char="•"/>
            </a:pPr>
            <a:r>
              <a:rPr lang="en-US" sz="2800" b="0" i="0" u="none" strike="noStrike" baseline="30000" dirty="0">
                <a:solidFill>
                  <a:srgbClr val="000000"/>
                </a:solidFill>
              </a:rPr>
              <a:t>Pedal boats</a:t>
            </a:r>
          </a:p>
          <a:p>
            <a:pPr marL="171450" marR="0" indent="-171450" algn="l" rtl="0">
              <a:lnSpc>
                <a:spcPct val="150000"/>
              </a:lnSpc>
              <a:spcBef>
                <a:spcPts val="0"/>
              </a:spcBef>
              <a:spcAft>
                <a:spcPts val="0"/>
              </a:spcAft>
              <a:buFont typeface="Arial" panose="020B0604020202020204" pitchFamily="34" charset="0"/>
              <a:buChar char="•"/>
            </a:pPr>
            <a:r>
              <a:rPr lang="en-US" sz="2800" b="0" i="0" u="none" strike="noStrike" baseline="30000" dirty="0">
                <a:solidFill>
                  <a:srgbClr val="000000"/>
                </a:solidFill>
              </a:rPr>
              <a:t>Rafts, including inflatable rafts</a:t>
            </a:r>
          </a:p>
          <a:p>
            <a:pPr marL="171450" marR="0" indent="-171450" algn="l" rtl="0">
              <a:lnSpc>
                <a:spcPct val="150000"/>
              </a:lnSpc>
              <a:spcBef>
                <a:spcPts val="0"/>
              </a:spcBef>
              <a:spcAft>
                <a:spcPts val="0"/>
              </a:spcAft>
              <a:buFont typeface="Arial" panose="020B0604020202020204" pitchFamily="34" charset="0"/>
              <a:buChar char="•"/>
            </a:pPr>
            <a:r>
              <a:rPr lang="en-AU" sz="2800" b="0" i="0" u="none" strike="noStrike" baseline="30000" dirty="0">
                <a:solidFill>
                  <a:srgbClr val="000000"/>
                </a:solidFill>
              </a:rPr>
              <a:t>Rowboats (excluding Surf Life Saving Australia Club Surfboats)</a:t>
            </a:r>
          </a:p>
          <a:p>
            <a:pPr marL="171450" marR="0" indent="-171450" algn="l" rtl="0">
              <a:lnSpc>
                <a:spcPct val="150000"/>
              </a:lnSpc>
              <a:spcBef>
                <a:spcPts val="0"/>
              </a:spcBef>
              <a:spcAft>
                <a:spcPts val="0"/>
              </a:spcAft>
              <a:buFont typeface="Arial" panose="020B0604020202020204" pitchFamily="34" charset="0"/>
              <a:buChar char="•"/>
            </a:pPr>
            <a:r>
              <a:rPr lang="en-US" sz="2800" b="0" i="0" u="none" strike="noStrike" baseline="30000" dirty="0">
                <a:solidFill>
                  <a:srgbClr val="000000"/>
                </a:solidFill>
              </a:rPr>
              <a:t>Sea and surf kayaks.</a:t>
            </a:r>
          </a:p>
        </p:txBody>
      </p:sp>
      <p:pic>
        <p:nvPicPr>
          <p:cNvPr id="3" name="Picture Placeholder 2" descr="A person in a rowboat">
            <a:extLst>
              <a:ext uri="{FF2B5EF4-FFF2-40B4-BE49-F238E27FC236}">
                <a16:creationId xmlns:a16="http://schemas.microsoft.com/office/drawing/2014/main" id="{BCE09B0C-30DB-A468-39C6-1D9A6DB4E19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90" b="2990"/>
          <a:stretch/>
        </p:blipFill>
        <p:spPr/>
      </p:pic>
      <p:sp>
        <p:nvSpPr>
          <p:cNvPr id="5" name="Footer Placeholder 4">
            <a:extLst>
              <a:ext uri="{FF2B5EF4-FFF2-40B4-BE49-F238E27FC236}">
                <a16:creationId xmlns:a16="http://schemas.microsoft.com/office/drawing/2014/main" id="{34EE7DC1-498D-5094-95E0-E0FD4E56F8EE}"/>
              </a:ext>
            </a:extLst>
          </p:cNvPr>
          <p:cNvSpPr>
            <a:spLocks noGrp="1"/>
          </p:cNvSpPr>
          <p:nvPr>
            <p:ph type="ftr" sz="quarter" idx="12"/>
          </p:nvPr>
        </p:nvSpPr>
        <p:spPr/>
        <p:txBody>
          <a:bodyPr/>
          <a:lstStyle/>
          <a:p>
            <a:r>
              <a:rPr lang="en-AU"/>
              <a:t>Department of Transport and Main Roads</a:t>
            </a:r>
            <a:endParaRPr lang="en-AU" dirty="0"/>
          </a:p>
        </p:txBody>
      </p:sp>
      <p:sp>
        <p:nvSpPr>
          <p:cNvPr id="6" name="Slide Number Placeholder 5">
            <a:extLst>
              <a:ext uri="{FF2B5EF4-FFF2-40B4-BE49-F238E27FC236}">
                <a16:creationId xmlns:a16="http://schemas.microsoft.com/office/drawing/2014/main" id="{EF941DEE-797A-782B-929A-D3689222ECF0}"/>
              </a:ext>
            </a:extLst>
          </p:cNvPr>
          <p:cNvSpPr>
            <a:spLocks noGrp="1"/>
          </p:cNvSpPr>
          <p:nvPr>
            <p:ph type="sldNum" sz="quarter" idx="13"/>
          </p:nvPr>
        </p:nvSpPr>
        <p:spPr/>
        <p:txBody>
          <a:bodyPr/>
          <a:lstStyle/>
          <a:p>
            <a:fld id="{036BF310-4BD9-4426-AAB8-082B8BEA5B43}" type="slidenum">
              <a:rPr lang="en-AU" smtClean="0"/>
              <a:t>6</a:t>
            </a:fld>
            <a:endParaRPr lang="en-AU" dirty="0"/>
          </a:p>
        </p:txBody>
      </p:sp>
      <p:sp>
        <p:nvSpPr>
          <p:cNvPr id="4" name="Date Placeholder 3">
            <a:extLst>
              <a:ext uri="{FF2B5EF4-FFF2-40B4-BE49-F238E27FC236}">
                <a16:creationId xmlns:a16="http://schemas.microsoft.com/office/drawing/2014/main" id="{C82FB0D1-4C04-A73D-1F03-50DF029028B5}"/>
              </a:ext>
            </a:extLst>
          </p:cNvPr>
          <p:cNvSpPr>
            <a:spLocks noGrp="1"/>
          </p:cNvSpPr>
          <p:nvPr>
            <p:ph type="dt" sz="half" idx="4294967295"/>
          </p:nvPr>
        </p:nvSpPr>
        <p:spPr>
          <a:xfrm>
            <a:off x="0" y="7029450"/>
            <a:ext cx="2743200" cy="365125"/>
          </a:xfrm>
        </p:spPr>
        <p:txBody>
          <a:bodyPr/>
          <a:lstStyle/>
          <a:p>
            <a:r>
              <a:rPr lang="en-US"/>
              <a:t>XX Month 202X</a:t>
            </a:r>
            <a:endParaRPr lang="en-AU" dirty="0"/>
          </a:p>
        </p:txBody>
      </p:sp>
    </p:spTree>
    <p:extLst>
      <p:ext uri="{BB962C8B-B14F-4D97-AF65-F5344CB8AC3E}">
        <p14:creationId xmlns:p14="http://schemas.microsoft.com/office/powerpoint/2010/main" val="2556952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2D18A3E-6A39-B4E0-A78B-596C70BD2F62}"/>
              </a:ext>
            </a:extLst>
          </p:cNvPr>
          <p:cNvSpPr>
            <a:spLocks noGrp="1"/>
          </p:cNvSpPr>
          <p:nvPr>
            <p:ph type="body" sz="half" idx="2"/>
          </p:nvPr>
        </p:nvSpPr>
        <p:spPr>
          <a:xfrm>
            <a:off x="407368" y="1124744"/>
            <a:ext cx="5761038" cy="2962991"/>
          </a:xfrm>
        </p:spPr>
        <p:txBody>
          <a:bodyPr/>
          <a:lstStyle/>
          <a:p>
            <a:pPr marR="0" algn="l" rtl="0">
              <a:lnSpc>
                <a:spcPct val="150000"/>
              </a:lnSpc>
              <a:spcBef>
                <a:spcPts val="0"/>
              </a:spcBef>
              <a:spcAft>
                <a:spcPts val="0"/>
              </a:spcAft>
            </a:pPr>
            <a:r>
              <a:rPr lang="en-AU" sz="2800" b="1" i="0" u="none" strike="noStrike" baseline="30000" dirty="0">
                <a:solidFill>
                  <a:srgbClr val="000000"/>
                </a:solidFill>
              </a:rPr>
              <a:t>This does not include vessels in the style of and with a risk profile of:</a:t>
            </a:r>
          </a:p>
          <a:p>
            <a:pPr marL="171450" marR="0" indent="-171450" algn="l" rtl="0">
              <a:lnSpc>
                <a:spcPct val="150000"/>
              </a:lnSpc>
              <a:spcBef>
                <a:spcPts val="0"/>
              </a:spcBef>
              <a:spcAft>
                <a:spcPts val="0"/>
              </a:spcAft>
              <a:buFont typeface="Arial" panose="020B0604020202020204" pitchFamily="34" charset="0"/>
              <a:buChar char="•"/>
            </a:pPr>
            <a:r>
              <a:rPr lang="en-US" sz="2800" b="0" i="0" u="none" strike="noStrike" baseline="30000" dirty="0">
                <a:solidFill>
                  <a:srgbClr val="000000"/>
                </a:solidFill>
              </a:rPr>
              <a:t>Body or “boogie” boards</a:t>
            </a:r>
          </a:p>
          <a:p>
            <a:pPr marL="171450" marR="0" indent="-171450" algn="l" rtl="0">
              <a:lnSpc>
                <a:spcPct val="150000"/>
              </a:lnSpc>
              <a:spcBef>
                <a:spcPts val="0"/>
              </a:spcBef>
              <a:spcAft>
                <a:spcPts val="0"/>
              </a:spcAft>
              <a:buFont typeface="Arial" panose="020B0604020202020204" pitchFamily="34" charset="0"/>
              <a:buChar char="•"/>
            </a:pPr>
            <a:r>
              <a:rPr lang="en-US" sz="2800" b="0" i="0" u="none" strike="noStrike" baseline="30000" dirty="0">
                <a:solidFill>
                  <a:srgbClr val="000000"/>
                </a:solidFill>
              </a:rPr>
              <a:t>Surf boards</a:t>
            </a:r>
          </a:p>
          <a:p>
            <a:pPr marL="171450" marR="0" indent="-171450" algn="l" rtl="0">
              <a:lnSpc>
                <a:spcPct val="150000"/>
              </a:lnSpc>
              <a:spcBef>
                <a:spcPts val="0"/>
              </a:spcBef>
              <a:spcAft>
                <a:spcPts val="0"/>
              </a:spcAft>
              <a:buFont typeface="Arial" panose="020B0604020202020204" pitchFamily="34" charset="0"/>
              <a:buChar char="•"/>
            </a:pPr>
            <a:r>
              <a:rPr lang="en-US" sz="2800" b="0" i="0" u="none" strike="noStrike" baseline="30000" dirty="0">
                <a:solidFill>
                  <a:srgbClr val="000000"/>
                </a:solidFill>
              </a:rPr>
              <a:t>Wind surfers</a:t>
            </a:r>
          </a:p>
          <a:p>
            <a:pPr marL="171450" marR="0" indent="-171450" algn="l" rtl="0">
              <a:lnSpc>
                <a:spcPct val="150000"/>
              </a:lnSpc>
              <a:spcBef>
                <a:spcPts val="0"/>
              </a:spcBef>
              <a:spcAft>
                <a:spcPts val="0"/>
              </a:spcAft>
              <a:buFont typeface="Arial" panose="020B0604020202020204" pitchFamily="34" charset="0"/>
              <a:buChar char="•"/>
            </a:pPr>
            <a:r>
              <a:rPr lang="en-US" sz="2800" b="0" i="0" u="none" strike="noStrike" baseline="30000" dirty="0">
                <a:solidFill>
                  <a:srgbClr val="000000"/>
                </a:solidFill>
              </a:rPr>
              <a:t>Kite surfers</a:t>
            </a:r>
          </a:p>
          <a:p>
            <a:pPr marL="171450" marR="0" indent="-171450" algn="l" rtl="0">
              <a:lnSpc>
                <a:spcPct val="150000"/>
              </a:lnSpc>
              <a:spcBef>
                <a:spcPts val="0"/>
              </a:spcBef>
              <a:spcAft>
                <a:spcPts val="0"/>
              </a:spcAft>
              <a:buFont typeface="Arial" panose="020B0604020202020204" pitchFamily="34" charset="0"/>
              <a:buChar char="•"/>
            </a:pPr>
            <a:r>
              <a:rPr lang="en-US" sz="2800" b="0" i="0" u="none" strike="noStrike" baseline="30000" dirty="0">
                <a:solidFill>
                  <a:srgbClr val="000000"/>
                </a:solidFill>
              </a:rPr>
              <a:t>Stand up paddle boards.</a:t>
            </a:r>
          </a:p>
        </p:txBody>
      </p:sp>
      <p:pic>
        <p:nvPicPr>
          <p:cNvPr id="3" name="Picture Placeholder 2">
            <a:extLst>
              <a:ext uri="{FF2B5EF4-FFF2-40B4-BE49-F238E27FC236}">
                <a16:creationId xmlns:a16="http://schemas.microsoft.com/office/drawing/2014/main" id="{BCE09B0C-30DB-A468-39C6-1D9A6DB4E19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10" r="710"/>
          <a:stretch/>
        </p:blipFill>
        <p:spPr/>
      </p:pic>
      <p:sp>
        <p:nvSpPr>
          <p:cNvPr id="5" name="Footer Placeholder 4">
            <a:extLst>
              <a:ext uri="{FF2B5EF4-FFF2-40B4-BE49-F238E27FC236}">
                <a16:creationId xmlns:a16="http://schemas.microsoft.com/office/drawing/2014/main" id="{34EE7DC1-498D-5094-95E0-E0FD4E56F8EE}"/>
              </a:ext>
            </a:extLst>
          </p:cNvPr>
          <p:cNvSpPr>
            <a:spLocks noGrp="1"/>
          </p:cNvSpPr>
          <p:nvPr>
            <p:ph type="ftr" sz="quarter" idx="12"/>
          </p:nvPr>
        </p:nvSpPr>
        <p:spPr/>
        <p:txBody>
          <a:bodyPr/>
          <a:lstStyle/>
          <a:p>
            <a:r>
              <a:rPr lang="en-AU"/>
              <a:t>Department of Transport and Main Roads</a:t>
            </a:r>
            <a:endParaRPr lang="en-AU" dirty="0"/>
          </a:p>
        </p:txBody>
      </p:sp>
      <p:sp>
        <p:nvSpPr>
          <p:cNvPr id="6" name="Slide Number Placeholder 5">
            <a:extLst>
              <a:ext uri="{FF2B5EF4-FFF2-40B4-BE49-F238E27FC236}">
                <a16:creationId xmlns:a16="http://schemas.microsoft.com/office/drawing/2014/main" id="{EF941DEE-797A-782B-929A-D3689222ECF0}"/>
              </a:ext>
            </a:extLst>
          </p:cNvPr>
          <p:cNvSpPr>
            <a:spLocks noGrp="1"/>
          </p:cNvSpPr>
          <p:nvPr>
            <p:ph type="sldNum" sz="quarter" idx="13"/>
          </p:nvPr>
        </p:nvSpPr>
        <p:spPr/>
        <p:txBody>
          <a:bodyPr/>
          <a:lstStyle/>
          <a:p>
            <a:fld id="{036BF310-4BD9-4426-AAB8-082B8BEA5B43}" type="slidenum">
              <a:rPr lang="en-AU" smtClean="0"/>
              <a:t>7</a:t>
            </a:fld>
            <a:endParaRPr lang="en-AU" dirty="0"/>
          </a:p>
        </p:txBody>
      </p:sp>
      <p:sp>
        <p:nvSpPr>
          <p:cNvPr id="4" name="Date Placeholder 3">
            <a:extLst>
              <a:ext uri="{FF2B5EF4-FFF2-40B4-BE49-F238E27FC236}">
                <a16:creationId xmlns:a16="http://schemas.microsoft.com/office/drawing/2014/main" id="{C82FB0D1-4C04-A73D-1F03-50DF029028B5}"/>
              </a:ext>
            </a:extLst>
          </p:cNvPr>
          <p:cNvSpPr>
            <a:spLocks noGrp="1"/>
          </p:cNvSpPr>
          <p:nvPr>
            <p:ph type="dt" sz="half" idx="4294967295"/>
          </p:nvPr>
        </p:nvSpPr>
        <p:spPr>
          <a:xfrm>
            <a:off x="0" y="7029450"/>
            <a:ext cx="2743200" cy="365125"/>
          </a:xfrm>
        </p:spPr>
        <p:txBody>
          <a:bodyPr/>
          <a:lstStyle/>
          <a:p>
            <a:r>
              <a:rPr lang="en-US"/>
              <a:t>XX Month 202X</a:t>
            </a:r>
            <a:endParaRPr lang="en-AU" dirty="0"/>
          </a:p>
        </p:txBody>
      </p:sp>
    </p:spTree>
    <p:extLst>
      <p:ext uri="{BB962C8B-B14F-4D97-AF65-F5344CB8AC3E}">
        <p14:creationId xmlns:p14="http://schemas.microsoft.com/office/powerpoint/2010/main" val="1868614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9DA78B-B164-A41B-A592-81CEE6CCD7CD}"/>
              </a:ext>
            </a:extLst>
          </p:cNvPr>
          <p:cNvSpPr>
            <a:spLocks noGrp="1"/>
          </p:cNvSpPr>
          <p:nvPr>
            <p:ph type="title"/>
          </p:nvPr>
        </p:nvSpPr>
        <p:spPr>
          <a:xfrm>
            <a:off x="334965" y="3610944"/>
            <a:ext cx="2664691" cy="955610"/>
          </a:xfrm>
        </p:spPr>
        <p:txBody>
          <a:bodyPr/>
          <a:lstStyle/>
          <a:p>
            <a:r>
              <a:rPr lang="en-US" dirty="0"/>
              <a:t>FAQ’s</a:t>
            </a:r>
            <a:endParaRPr lang="en-AU" dirty="0"/>
          </a:p>
        </p:txBody>
      </p:sp>
      <p:sp>
        <p:nvSpPr>
          <p:cNvPr id="4" name="Date Placeholder 3">
            <a:extLst>
              <a:ext uri="{FF2B5EF4-FFF2-40B4-BE49-F238E27FC236}">
                <a16:creationId xmlns:a16="http://schemas.microsoft.com/office/drawing/2014/main" id="{A9D4BFF3-ABF8-B82E-42AE-481405B206F6}"/>
              </a:ext>
            </a:extLst>
          </p:cNvPr>
          <p:cNvSpPr>
            <a:spLocks noGrp="1"/>
          </p:cNvSpPr>
          <p:nvPr>
            <p:ph type="dt" sz="half" idx="19"/>
          </p:nvPr>
        </p:nvSpPr>
        <p:spPr/>
        <p:txBody>
          <a:bodyPr/>
          <a:lstStyle/>
          <a:p>
            <a:r>
              <a:rPr lang="en-US"/>
              <a:t>XX Month 202X</a:t>
            </a:r>
            <a:endParaRPr lang="en-AU" dirty="0"/>
          </a:p>
        </p:txBody>
      </p:sp>
      <p:sp>
        <p:nvSpPr>
          <p:cNvPr id="5" name="Footer Placeholder 4">
            <a:extLst>
              <a:ext uri="{FF2B5EF4-FFF2-40B4-BE49-F238E27FC236}">
                <a16:creationId xmlns:a16="http://schemas.microsoft.com/office/drawing/2014/main" id="{1CE4EAE0-10B3-0EA4-DED7-38A8DB6D6A77}"/>
              </a:ext>
            </a:extLst>
          </p:cNvPr>
          <p:cNvSpPr>
            <a:spLocks noGrp="1"/>
          </p:cNvSpPr>
          <p:nvPr>
            <p:ph type="ftr" sz="quarter" idx="20"/>
          </p:nvPr>
        </p:nvSpPr>
        <p:spPr/>
        <p:txBody>
          <a:bodyPr/>
          <a:lstStyle/>
          <a:p>
            <a:r>
              <a:rPr lang="en-AU"/>
              <a:t>Department of Transport and Main Roads</a:t>
            </a:r>
            <a:endParaRPr lang="en-AU" dirty="0"/>
          </a:p>
        </p:txBody>
      </p:sp>
      <p:sp>
        <p:nvSpPr>
          <p:cNvPr id="6" name="Slide Number Placeholder 5">
            <a:extLst>
              <a:ext uri="{FF2B5EF4-FFF2-40B4-BE49-F238E27FC236}">
                <a16:creationId xmlns:a16="http://schemas.microsoft.com/office/drawing/2014/main" id="{6AF7BC9D-9BF2-7878-BEB7-D4969DE8EBA8}"/>
              </a:ext>
            </a:extLst>
          </p:cNvPr>
          <p:cNvSpPr>
            <a:spLocks noGrp="1"/>
          </p:cNvSpPr>
          <p:nvPr>
            <p:ph type="sldNum" sz="quarter" idx="21"/>
          </p:nvPr>
        </p:nvSpPr>
        <p:spPr/>
        <p:txBody>
          <a:bodyPr/>
          <a:lstStyle/>
          <a:p>
            <a:fld id="{036BF310-4BD9-4426-AAB8-082B8BEA5B43}" type="slidenum">
              <a:rPr lang="en-AU" smtClean="0"/>
              <a:t>8</a:t>
            </a:fld>
            <a:endParaRPr lang="en-AU" dirty="0"/>
          </a:p>
        </p:txBody>
      </p:sp>
    </p:spTree>
    <p:extLst>
      <p:ext uri="{BB962C8B-B14F-4D97-AF65-F5344CB8AC3E}">
        <p14:creationId xmlns:p14="http://schemas.microsoft.com/office/powerpoint/2010/main" val="1536167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E4B2C5-FC45-4F85-FD44-8967327A14DE}"/>
              </a:ext>
            </a:extLst>
          </p:cNvPr>
          <p:cNvSpPr/>
          <p:nvPr/>
        </p:nvSpPr>
        <p:spPr>
          <a:xfrm>
            <a:off x="6257744" y="0"/>
            <a:ext cx="5934256" cy="6858000"/>
          </a:xfrm>
          <a:prstGeom prst="rect">
            <a:avLst/>
          </a:prstGeom>
          <a:solidFill>
            <a:srgbClr val="0021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Title 1">
            <a:extLst>
              <a:ext uri="{FF2B5EF4-FFF2-40B4-BE49-F238E27FC236}">
                <a16:creationId xmlns:a16="http://schemas.microsoft.com/office/drawing/2014/main" id="{D5DAE7B6-E0DD-D715-17B4-9DCE785629CB}"/>
              </a:ext>
            </a:extLst>
          </p:cNvPr>
          <p:cNvSpPr>
            <a:spLocks noGrp="1"/>
          </p:cNvSpPr>
          <p:nvPr>
            <p:ph type="title"/>
          </p:nvPr>
        </p:nvSpPr>
        <p:spPr>
          <a:xfrm>
            <a:off x="334962" y="643958"/>
            <a:ext cx="5761037" cy="447238"/>
          </a:xfrm>
        </p:spPr>
        <p:txBody>
          <a:bodyPr/>
          <a:lstStyle/>
          <a:p>
            <a:pPr marR="0" algn="l" rtl="0"/>
            <a:r>
              <a:rPr lang="en-AU" sz="4800" b="1" i="0" u="none" strike="noStrike" baseline="30000" dirty="0">
                <a:solidFill>
                  <a:srgbClr val="002043"/>
                </a:solidFill>
              </a:rPr>
              <a:t>Why did the rules change?</a:t>
            </a:r>
          </a:p>
        </p:txBody>
      </p:sp>
      <p:sp>
        <p:nvSpPr>
          <p:cNvPr id="15" name="Text Placeholder 2">
            <a:extLst>
              <a:ext uri="{FF2B5EF4-FFF2-40B4-BE49-F238E27FC236}">
                <a16:creationId xmlns:a16="http://schemas.microsoft.com/office/drawing/2014/main" id="{B12CA0F5-F273-2FA7-73F5-B16AB01631C9}"/>
              </a:ext>
            </a:extLst>
          </p:cNvPr>
          <p:cNvSpPr>
            <a:spLocks noGrp="1"/>
          </p:cNvSpPr>
          <p:nvPr>
            <p:ph type="body" sz="half" idx="2"/>
          </p:nvPr>
        </p:nvSpPr>
        <p:spPr>
          <a:xfrm>
            <a:off x="334962" y="1124744"/>
            <a:ext cx="5400998" cy="3898503"/>
          </a:xfrm>
        </p:spPr>
        <p:txBody>
          <a:bodyPr/>
          <a:lstStyle/>
          <a:p>
            <a:pPr marR="0" algn="l" rtl="0">
              <a:spcBef>
                <a:spcPts val="600"/>
              </a:spcBef>
              <a:spcAft>
                <a:spcPts val="600"/>
              </a:spcAft>
            </a:pPr>
            <a:r>
              <a:rPr lang="en-AU" sz="2800" b="0" i="0" u="none" strike="noStrike" baseline="30000" dirty="0">
                <a:solidFill>
                  <a:srgbClr val="000000"/>
                </a:solidFill>
              </a:rPr>
              <a:t>The law changed in the interest of public safety, to ensure you, your passengers and loved ones get home safely.</a:t>
            </a:r>
          </a:p>
          <a:p>
            <a:pPr marR="0" algn="l" rtl="0">
              <a:spcBef>
                <a:spcPts val="600"/>
              </a:spcBef>
              <a:spcAft>
                <a:spcPts val="600"/>
              </a:spcAft>
            </a:pPr>
            <a:r>
              <a:rPr lang="en-AU" sz="2800" b="0" i="0" u="none" strike="noStrike" baseline="30000" dirty="0">
                <a:solidFill>
                  <a:srgbClr val="000000"/>
                </a:solidFill>
              </a:rPr>
              <a:t>In the last five </a:t>
            </a:r>
            <a:r>
              <a:rPr lang="en-AU" sz="2800" baseline="30000" dirty="0">
                <a:solidFill>
                  <a:srgbClr val="000000"/>
                </a:solidFill>
              </a:rPr>
              <a:t>financial </a:t>
            </a:r>
            <a:r>
              <a:rPr lang="en-AU" sz="2800" b="0" i="0" u="none" strike="noStrike" baseline="30000" dirty="0">
                <a:solidFill>
                  <a:srgbClr val="000000"/>
                </a:solidFill>
              </a:rPr>
              <a:t>years, there were 64 boating fatalities in Queensland, and only five were known to be wearing their lifejacket at the time of the incident. Data shows that the people who are at the highest risk of drowning at sea include children and those boating alone or at night, or when crossing coastal bars.</a:t>
            </a:r>
          </a:p>
          <a:p>
            <a:pPr marR="0" algn="l" rtl="0">
              <a:spcBef>
                <a:spcPts val="600"/>
              </a:spcBef>
              <a:spcAft>
                <a:spcPts val="600"/>
              </a:spcAft>
            </a:pPr>
            <a:r>
              <a:rPr lang="en-AU" sz="2800" b="0" i="0" u="none" strike="noStrike" baseline="30000" dirty="0">
                <a:solidFill>
                  <a:srgbClr val="000000"/>
                </a:solidFill>
              </a:rPr>
              <a:t>This law change has also brought Queensland in line with the safety standards of other states.</a:t>
            </a:r>
            <a:endParaRPr lang="en-US" sz="3600" dirty="0"/>
          </a:p>
        </p:txBody>
      </p:sp>
      <p:sp>
        <p:nvSpPr>
          <p:cNvPr id="5" name="Footer Placeholder 4">
            <a:extLst>
              <a:ext uri="{FF2B5EF4-FFF2-40B4-BE49-F238E27FC236}">
                <a16:creationId xmlns:a16="http://schemas.microsoft.com/office/drawing/2014/main" id="{DC6ECDCD-F8DC-060B-72F8-97D9F280ADFC}"/>
              </a:ext>
            </a:extLst>
          </p:cNvPr>
          <p:cNvSpPr>
            <a:spLocks noGrp="1"/>
          </p:cNvSpPr>
          <p:nvPr>
            <p:ph type="ftr" sz="quarter" idx="12"/>
          </p:nvPr>
        </p:nvSpPr>
        <p:spPr>
          <a:xfrm>
            <a:off x="334962" y="6309818"/>
            <a:ext cx="7096760" cy="548182"/>
          </a:xfrm>
        </p:spPr>
        <p:txBody>
          <a:bodyPr wrap="square" anchor="b">
            <a:normAutofit/>
          </a:bodyPr>
          <a:lstStyle/>
          <a:p>
            <a:pPr>
              <a:spcAft>
                <a:spcPts val="600"/>
              </a:spcAft>
            </a:pPr>
            <a:r>
              <a:rPr lang="en-AU"/>
              <a:t>Department of Transport and Main Roads</a:t>
            </a:r>
          </a:p>
        </p:txBody>
      </p:sp>
      <p:sp>
        <p:nvSpPr>
          <p:cNvPr id="6" name="Slide Number Placeholder 5">
            <a:extLst>
              <a:ext uri="{FF2B5EF4-FFF2-40B4-BE49-F238E27FC236}">
                <a16:creationId xmlns:a16="http://schemas.microsoft.com/office/drawing/2014/main" id="{4DF615A3-2F0C-5832-382F-7F34372DB3FD}"/>
              </a:ext>
            </a:extLst>
          </p:cNvPr>
          <p:cNvSpPr>
            <a:spLocks noGrp="1"/>
          </p:cNvSpPr>
          <p:nvPr>
            <p:ph type="sldNum" sz="quarter" idx="13"/>
          </p:nvPr>
        </p:nvSpPr>
        <p:spPr>
          <a:xfrm>
            <a:off x="11518900" y="6309818"/>
            <a:ext cx="673100" cy="548182"/>
          </a:xfrm>
        </p:spPr>
        <p:txBody>
          <a:bodyPr wrap="square" anchor="ctr">
            <a:normAutofit/>
          </a:bodyPr>
          <a:lstStyle/>
          <a:p>
            <a:pPr>
              <a:spcAft>
                <a:spcPts val="600"/>
              </a:spcAft>
            </a:pPr>
            <a:fld id="{7630903C-10D8-436E-825F-FDC830597907}" type="slidenum">
              <a:rPr lang="en-AU" smtClean="0"/>
              <a:pPr>
                <a:spcAft>
                  <a:spcPts val="600"/>
                </a:spcAft>
              </a:pPr>
              <a:t>9</a:t>
            </a:fld>
            <a:endParaRPr lang="en-AU"/>
          </a:p>
        </p:txBody>
      </p:sp>
      <p:pic>
        <p:nvPicPr>
          <p:cNvPr id="4" name="Picture 3" descr="A blue background with white text and orange numbers">
            <a:extLst>
              <a:ext uri="{FF2B5EF4-FFF2-40B4-BE49-F238E27FC236}">
                <a16:creationId xmlns:a16="http://schemas.microsoft.com/office/drawing/2014/main" id="{A6E175FF-9BB6-99C1-FEC8-AC8FF336C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7745" y="260648"/>
            <a:ext cx="5934255" cy="5733256"/>
          </a:xfrm>
          <a:prstGeom prst="rect">
            <a:avLst/>
          </a:prstGeom>
        </p:spPr>
      </p:pic>
    </p:spTree>
    <p:extLst>
      <p:ext uri="{BB962C8B-B14F-4D97-AF65-F5344CB8AC3E}">
        <p14:creationId xmlns:p14="http://schemas.microsoft.com/office/powerpoint/2010/main" val="2872173856"/>
      </p:ext>
    </p:extLst>
  </p:cSld>
  <p:clrMapOvr>
    <a:masterClrMapping/>
  </p:clrMapOvr>
</p:sld>
</file>

<file path=ppt/theme/theme1.xml><?xml version="1.0" encoding="utf-8"?>
<a:theme xmlns:a="http://schemas.openxmlformats.org/drawingml/2006/main" name="Front cover">
  <a:themeElements>
    <a:clrScheme name="MSQ">
      <a:dk1>
        <a:srgbClr val="002143"/>
      </a:dk1>
      <a:lt1>
        <a:srgbClr val="FBFDFF"/>
      </a:lt1>
      <a:dk2>
        <a:srgbClr val="002143"/>
      </a:dk2>
      <a:lt2>
        <a:srgbClr val="E5F4F9"/>
      </a:lt2>
      <a:accent1>
        <a:srgbClr val="ABA7A6"/>
      </a:accent1>
      <a:accent2>
        <a:srgbClr val="F78E1E"/>
      </a:accent2>
      <a:accent3>
        <a:srgbClr val="00466A"/>
      </a:accent3>
      <a:accent4>
        <a:srgbClr val="58504D"/>
      </a:accent4>
      <a:accent5>
        <a:srgbClr val="0094C1"/>
      </a:accent5>
      <a:accent6>
        <a:srgbClr val="F9B367"/>
      </a:accent6>
      <a:hlink>
        <a:srgbClr val="0094C1"/>
      </a:hlink>
      <a:folHlink>
        <a:srgbClr val="F78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R Tier 2  PowerPoint template.pptx" id="{446CF5F4-FFFC-40A8-9F1A-BD72AC8B6DA4}" vid="{3231C77E-A5A4-4211-8752-DAA8F351EEC4}"/>
    </a:ext>
  </a:extLst>
</a:theme>
</file>

<file path=ppt/theme/theme2.xml><?xml version="1.0" encoding="utf-8"?>
<a:theme xmlns:a="http://schemas.openxmlformats.org/drawingml/2006/main" name="Content slides">
  <a:themeElements>
    <a:clrScheme name="MSQ">
      <a:dk1>
        <a:srgbClr val="002143"/>
      </a:dk1>
      <a:lt1>
        <a:srgbClr val="FBFDFF"/>
      </a:lt1>
      <a:dk2>
        <a:srgbClr val="002143"/>
      </a:dk2>
      <a:lt2>
        <a:srgbClr val="E5F4F9"/>
      </a:lt2>
      <a:accent1>
        <a:srgbClr val="ABA7A6"/>
      </a:accent1>
      <a:accent2>
        <a:srgbClr val="F78E1E"/>
      </a:accent2>
      <a:accent3>
        <a:srgbClr val="00466A"/>
      </a:accent3>
      <a:accent4>
        <a:srgbClr val="58504D"/>
      </a:accent4>
      <a:accent5>
        <a:srgbClr val="0094C1"/>
      </a:accent5>
      <a:accent6>
        <a:srgbClr val="F9B367"/>
      </a:accent6>
      <a:hlink>
        <a:srgbClr val="0094C1"/>
      </a:hlink>
      <a:folHlink>
        <a:srgbClr val="F78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R Tier 2  PowerPoint template.pptx" id="{446CF5F4-FFFC-40A8-9F1A-BD72AC8B6DA4}" vid="{0F25ED26-DEB9-4BD0-BFF2-6DAB936D8521}"/>
    </a:ext>
  </a:extLst>
</a:theme>
</file>

<file path=ppt/theme/theme3.xml><?xml version="1.0" encoding="utf-8"?>
<a:theme xmlns:a="http://schemas.openxmlformats.org/drawingml/2006/main" name="Divider slides">
  <a:themeElements>
    <a:clrScheme name="MSQ">
      <a:dk1>
        <a:srgbClr val="002143"/>
      </a:dk1>
      <a:lt1>
        <a:srgbClr val="FBFDFF"/>
      </a:lt1>
      <a:dk2>
        <a:srgbClr val="002143"/>
      </a:dk2>
      <a:lt2>
        <a:srgbClr val="FBFDFF"/>
      </a:lt2>
      <a:accent1>
        <a:srgbClr val="002143"/>
      </a:accent1>
      <a:accent2>
        <a:srgbClr val="830E26"/>
      </a:accent2>
      <a:accent3>
        <a:srgbClr val="85C446"/>
      </a:accent3>
      <a:accent4>
        <a:srgbClr val="E08724"/>
      </a:accent4>
      <a:accent5>
        <a:srgbClr val="FFCB05"/>
      </a:accent5>
      <a:accent6>
        <a:srgbClr val="071E30"/>
      </a:accent6>
      <a:hlink>
        <a:srgbClr val="FFCB05"/>
      </a:hlink>
      <a:folHlink>
        <a:srgbClr val="FFCB0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R Tier 2  PowerPoint template.pptx" id="{446CF5F4-FFFC-40A8-9F1A-BD72AC8B6DA4}" vid="{4A5034A4-C870-4983-B463-4B17B6F98E7F}"/>
    </a:ext>
  </a:extLst>
</a:theme>
</file>

<file path=ppt/theme/theme4.xml><?xml version="1.0" encoding="utf-8"?>
<a:theme xmlns:a="http://schemas.openxmlformats.org/drawingml/2006/main" name="Mandatory Thank You slides">
  <a:themeElements>
    <a:clrScheme name="MSQ">
      <a:dk1>
        <a:srgbClr val="002143"/>
      </a:dk1>
      <a:lt1>
        <a:srgbClr val="FBFDFF"/>
      </a:lt1>
      <a:dk2>
        <a:srgbClr val="002143"/>
      </a:dk2>
      <a:lt2>
        <a:srgbClr val="E5F4F9"/>
      </a:lt2>
      <a:accent1>
        <a:srgbClr val="ABA7A6"/>
      </a:accent1>
      <a:accent2>
        <a:srgbClr val="F78E1E"/>
      </a:accent2>
      <a:accent3>
        <a:srgbClr val="00466A"/>
      </a:accent3>
      <a:accent4>
        <a:srgbClr val="58504D"/>
      </a:accent4>
      <a:accent5>
        <a:srgbClr val="0094C1"/>
      </a:accent5>
      <a:accent6>
        <a:srgbClr val="F9B367"/>
      </a:accent6>
      <a:hlink>
        <a:srgbClr val="0094C1"/>
      </a:hlink>
      <a:folHlink>
        <a:srgbClr val="F78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spAutoFit/>
      </a:bodyPr>
      <a:lstStyle>
        <a:defPPr algn="l">
          <a:defRPr dirty="0"/>
        </a:defPPr>
      </a:lstStyle>
    </a:txDef>
  </a:objectDefaults>
  <a:extraClrSchemeLst/>
  <a:extLst>
    <a:ext uri="{05A4C25C-085E-4340-85A3-A5531E510DB2}">
      <thm15:themeFamily xmlns:thm15="http://schemas.microsoft.com/office/thememl/2012/main" name="TMR Tier 2  PowerPoint template.pptx" id="{446CF5F4-FFFC-40A8-9F1A-BD72AC8B6DA4}" vid="{A0722440-FADA-4252-9162-33FC184FD832}"/>
    </a:ext>
  </a:extLst>
</a:theme>
</file>

<file path=ppt/theme/theme5.xml><?xml version="1.0" encoding="utf-8"?>
<a:theme xmlns:a="http://schemas.openxmlformats.org/drawingml/2006/main" name="Sacred Seas_Front cover">
  <a:themeElements>
    <a:clrScheme name="MSQ">
      <a:dk1>
        <a:srgbClr val="002143"/>
      </a:dk1>
      <a:lt1>
        <a:srgbClr val="FBFDFF"/>
      </a:lt1>
      <a:dk2>
        <a:srgbClr val="002143"/>
      </a:dk2>
      <a:lt2>
        <a:srgbClr val="E5F4F9"/>
      </a:lt2>
      <a:accent1>
        <a:srgbClr val="ABA7A6"/>
      </a:accent1>
      <a:accent2>
        <a:srgbClr val="F78E1E"/>
      </a:accent2>
      <a:accent3>
        <a:srgbClr val="00466A"/>
      </a:accent3>
      <a:accent4>
        <a:srgbClr val="58504D"/>
      </a:accent4>
      <a:accent5>
        <a:srgbClr val="0094C1"/>
      </a:accent5>
      <a:accent6>
        <a:srgbClr val="F9B367"/>
      </a:accent6>
      <a:hlink>
        <a:srgbClr val="0094C1"/>
      </a:hlink>
      <a:folHlink>
        <a:srgbClr val="F78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R Tier 2  PowerPoint template.pptx" id="{446CF5F4-FFFC-40A8-9F1A-BD72AC8B6DA4}" vid="{3231C77E-A5A4-4211-8752-DAA8F351EEC4}"/>
    </a:ext>
  </a:extLst>
</a:theme>
</file>

<file path=ppt/theme/theme6.xml><?xml version="1.0" encoding="utf-8"?>
<a:theme xmlns:a="http://schemas.openxmlformats.org/drawingml/2006/main" name="Sacred Seas_Divider slides">
  <a:themeElements>
    <a:clrScheme name="MSQ">
      <a:dk1>
        <a:srgbClr val="002143"/>
      </a:dk1>
      <a:lt1>
        <a:srgbClr val="FBFDFF"/>
      </a:lt1>
      <a:dk2>
        <a:srgbClr val="002143"/>
      </a:dk2>
      <a:lt2>
        <a:srgbClr val="FBFDFF"/>
      </a:lt2>
      <a:accent1>
        <a:srgbClr val="002143"/>
      </a:accent1>
      <a:accent2>
        <a:srgbClr val="830E26"/>
      </a:accent2>
      <a:accent3>
        <a:srgbClr val="85C446"/>
      </a:accent3>
      <a:accent4>
        <a:srgbClr val="E08724"/>
      </a:accent4>
      <a:accent5>
        <a:srgbClr val="FFCB05"/>
      </a:accent5>
      <a:accent6>
        <a:srgbClr val="071E30"/>
      </a:accent6>
      <a:hlink>
        <a:srgbClr val="FFCB05"/>
      </a:hlink>
      <a:folHlink>
        <a:srgbClr val="FFCB0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R Tier 2  PowerPoint template.pptx" id="{446CF5F4-FFFC-40A8-9F1A-BD72AC8B6DA4}" vid="{4A5034A4-C870-4983-B463-4B17B6F98E7F}"/>
    </a:ext>
  </a:extLst>
</a:theme>
</file>

<file path=ppt/theme/theme7.xml><?xml version="1.0" encoding="utf-8"?>
<a:theme xmlns:a="http://schemas.openxmlformats.org/drawingml/2006/main" name="Sacred Seas - Thank you">
  <a:themeElements>
    <a:clrScheme name="MSQ">
      <a:dk1>
        <a:srgbClr val="002143"/>
      </a:dk1>
      <a:lt1>
        <a:srgbClr val="FBFDFF"/>
      </a:lt1>
      <a:dk2>
        <a:srgbClr val="002143"/>
      </a:dk2>
      <a:lt2>
        <a:srgbClr val="E5F4F9"/>
      </a:lt2>
      <a:accent1>
        <a:srgbClr val="ABA7A6"/>
      </a:accent1>
      <a:accent2>
        <a:srgbClr val="F78E1E"/>
      </a:accent2>
      <a:accent3>
        <a:srgbClr val="00466A"/>
      </a:accent3>
      <a:accent4>
        <a:srgbClr val="58504D"/>
      </a:accent4>
      <a:accent5>
        <a:srgbClr val="0094C1"/>
      </a:accent5>
      <a:accent6>
        <a:srgbClr val="F9B367"/>
      </a:accent6>
      <a:hlink>
        <a:srgbClr val="0094C1"/>
      </a:hlink>
      <a:folHlink>
        <a:srgbClr val="F78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spAutoFit/>
      </a:bodyPr>
      <a:lstStyle>
        <a:defPPr algn="l">
          <a:defRPr dirty="0"/>
        </a:defPPr>
      </a:lstStyle>
    </a:txDef>
  </a:objectDefaults>
  <a:extraClrSchemeLst/>
  <a:extLst>
    <a:ext uri="{05A4C25C-085E-4340-85A3-A5531E510DB2}">
      <thm15:themeFamily xmlns:thm15="http://schemas.microsoft.com/office/thememl/2012/main" name="TMR Tier 2  PowerPoint template.pptx" id="{446CF5F4-FFFC-40A8-9F1A-BD72AC8B6DA4}" vid="{A0722440-FADA-4252-9162-33FC184FD83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eoKeywords xmlns="http://schemas.microsoft.com/sharepoint/v3" xsi:nil="true"/>
    <Content_x0020_owners_x002e_ xmlns="de16341c-dc28-4cf3-a3bf-a5762da33c4e">Branding</Content_x0020_owners_x002e_>
    <m379a80d6e80463895c4b95995f2b4e4 xmlns="d27882d3-798a-4f9d-aacc-36c6e0a50e92">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1d838a78-56d7-4bed-b3b5-0c57b696e892</TermId>
        </TermInfo>
      </Terms>
    </m379a80d6e80463895c4b95995f2b4e4>
    <Sub_x002d_site xmlns="de16341c-dc28-4cf3-a3bf-a5762da33c4e">
      <Value>Templates</Value>
    </Sub_x002d_site>
    <Branding xmlns="de16341c-dc28-4cf3-a3bf-a5762da33c4e">B1</Branding>
    <Description0 xmlns="de16341c-dc28-4cf3-a3bf-a5762da33c4e" xsi:nil="true"/>
    <PublishingStartDate xmlns="http://schemas.microsoft.com/sharepoint/v3" xsi:nil="true"/>
    <a3cc2374384146008c38df4274b6ba36 xmlns="d27882d3-798a-4f9d-aacc-36c6e0a50e92">Corporate|082b3622-19f0-49b9-b5ab-8a8cb7fb2620</a3cc2374384146008c38df4274b6ba36>
    <Security_x0020_classification xmlns="de16341c-dc28-4cf3-a3bf-a5762da33c4e" xsi:nil="true"/>
    <Process_x0020_level xmlns="de16341c-dc28-4cf3-a3bf-a5762da33c4e">Corporate</Process_x0020_level>
    <TaxCatchAll xmlns="d27882d3-798a-4f9d-aacc-36c6e0a50e92">
      <Value>6</Value>
      <Value>11</Value>
      <Value>10</Value>
      <Value>43</Value>
      <Value>42</Value>
    </TaxCatchAll>
    <Associated_x0020_page xmlns="de16341c-dc28-4cf3-a3bf-a5762da33c4e">
      <Url xsi:nil="true"/>
      <Description xsi:nil="true"/>
    </Associated_x0020_page>
    <Last_x0020_review_x0020_date xmlns="de16341c-dc28-4cf3-a3bf-a5762da33c4e">2023-04-23T14:00:00+00:00</Last_x0020_review_x0020_date>
    <lecd2f5b5bc640cb956569672bd0104f xmlns="d27882d3-798a-4f9d-aacc-36c6e0a50e92">Governance|4109232e-bbd4-44c4-9727-5d1fed4801b7</lecd2f5b5bc640cb956569672bd0104f>
    <Content_x0020_owner xmlns="de16341c-dc28-4cf3-a3bf-a5762da33c4e">
      <UserInfo>
        <DisplayName/>
        <AccountId xsi:nil="true"/>
        <AccountType/>
      </UserInfo>
    </Content_x0020_owner>
    <PublishingExpirationDate xmlns="http://schemas.microsoft.com/sharepoint/v3" xsi:nil="true"/>
    <g9d840346058414785b3656f31cf8fda xmlns="d27882d3-798a-4f9d-aacc-36c6e0a50e92">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46682155-7949-451c-b947-cbe70f39baa4</TermId>
        </TermInfo>
        <TermInfo xmlns="http://schemas.microsoft.com/office/infopath/2007/PartnerControls">
          <TermName xmlns="http://schemas.microsoft.com/office/infopath/2007/PartnerControls">Branding</TermName>
          <TermId xmlns="http://schemas.microsoft.com/office/infopath/2007/PartnerControls">d294e289-6d23-487b-9b39-1118022dea9f</TermId>
        </TermInfo>
      </Terms>
    </g9d840346058414785b3656f31cf8fda>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793C50E67C2B94AB6CF8CE8C3750C47" ma:contentTypeVersion="46" ma:contentTypeDescription="Create a new document." ma:contentTypeScope="" ma:versionID="1b3ce13451c3a7df038a935d02ba5688">
  <xsd:schema xmlns:xsd="http://www.w3.org/2001/XMLSchema" xmlns:xs="http://www.w3.org/2001/XMLSchema" xmlns:p="http://schemas.microsoft.com/office/2006/metadata/properties" xmlns:ns1="http://schemas.microsoft.com/sharepoint/v3" xmlns:ns2="d27882d3-798a-4f9d-aacc-36c6e0a50e92" xmlns:ns3="de16341c-dc28-4cf3-a3bf-a5762da33c4e" xmlns:ns4="d765e2d4-0316-422f-b630-3dcbbf737990" targetNamespace="http://schemas.microsoft.com/office/2006/metadata/properties" ma:root="true" ma:fieldsID="fd3bc054cbcdc4d2fa7493dbf381a0e9" ns1:_="" ns2:_="" ns3:_="" ns4:_="">
    <xsd:import namespace="http://schemas.microsoft.com/sharepoint/v3"/>
    <xsd:import namespace="d27882d3-798a-4f9d-aacc-36c6e0a50e92"/>
    <xsd:import namespace="de16341c-dc28-4cf3-a3bf-a5762da33c4e"/>
    <xsd:import namespace="d765e2d4-0316-422f-b630-3dcbbf737990"/>
    <xsd:element name="properties">
      <xsd:complexType>
        <xsd:sequence>
          <xsd:element name="documentManagement">
            <xsd:complexType>
              <xsd:all>
                <xsd:element ref="ns1:PublishingStartDate" minOccurs="0"/>
                <xsd:element ref="ns1:PublishingExpirationDate" minOccurs="0"/>
                <xsd:element ref="ns2:a3cc2374384146008c38df4274b6ba36" minOccurs="0"/>
                <xsd:element ref="ns2:TaxCatchAll" minOccurs="0"/>
                <xsd:element ref="ns2:g9d840346058414785b3656f31cf8fda" minOccurs="0"/>
                <xsd:element ref="ns2:m379a80d6e80463895c4b95995f2b4e4" minOccurs="0"/>
                <xsd:element ref="ns3:Sub_x002d_site" minOccurs="0"/>
                <xsd:element ref="ns3:Associated_x0020_page" minOccurs="0"/>
                <xsd:element ref="ns1:SeoKeywords" minOccurs="0"/>
                <xsd:element ref="ns3:Content_x0020_owner" minOccurs="0"/>
                <xsd:element ref="ns3:Content_x0020_owners_x002e_" minOccurs="0"/>
                <xsd:element ref="ns2:lecd2f5b5bc640cb956569672bd0104f" minOccurs="0"/>
                <xsd:element ref="ns3:Process_x0020_level"/>
                <xsd:element ref="ns3:Description0" minOccurs="0"/>
                <xsd:element ref="ns3:Security_x0020_classification" minOccurs="0"/>
                <xsd:element ref="ns3:Last_x0020_review_x0020_date"/>
                <xsd:element ref="ns3:Branding"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SeoKeywords" ma:index="15" nillable="true" ma:displayName="User keywords" ma:description="User keywords" ma:hidden="true" ma:indexed="true" ma:internalName="SeoKeywords"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7882d3-798a-4f9d-aacc-36c6e0a50e92" elementFormDefault="qualified">
    <xsd:import namespace="http://schemas.microsoft.com/office/2006/documentManagement/types"/>
    <xsd:import namespace="http://schemas.microsoft.com/office/infopath/2007/PartnerControls"/>
    <xsd:element name="a3cc2374384146008c38df4274b6ba36" ma:index="7" nillable="true" ma:displayName="tmrDivision_1" ma:hidden="true" ma:internalName="a3cc2374384146008c38df4274b6ba36" ma:readOnly="false">
      <xsd:simpleType>
        <xsd:restriction base="dms:Note"/>
      </xsd:simpleType>
    </xsd:element>
    <xsd:element name="TaxCatchAll" ma:index="8" nillable="true" ma:displayName="Taxonomy Catch All Column" ma:description="" ma:hidden="true" ma:list="{d6493490-61be-40c9-939d-667dfb6ed9a3}" ma:internalName="TaxCatchAll" ma:showField="CatchAllData" ma:web="d765e2d4-0316-422f-b630-3dcbbf737990">
      <xsd:complexType>
        <xsd:complexContent>
          <xsd:extension base="dms:MultiChoiceLookup">
            <xsd:sequence>
              <xsd:element name="Value" type="dms:Lookup" maxOccurs="unbounded" minOccurs="0" nillable="true"/>
            </xsd:sequence>
          </xsd:extension>
        </xsd:complexContent>
      </xsd:complexType>
    </xsd:element>
    <xsd:element name="g9d840346058414785b3656f31cf8fda" ma:index="10" ma:taxonomy="true" ma:internalName="g9d840346058414785b3656f31cf8fda" ma:taxonomyFieldName="tmrTopic" ma:displayName="Topic" ma:readOnly="false" ma:fieldId="{09d84034-6058-4147-85b3-656f31cf8fda}" ma:taxonomyMulti="true" ma:sspId="a19022aa-dee4-4bdd-b5ec-263a4eed9b37" ma:termSetId="ffd997ca-d19b-47bd-bb83-2969752305f4" ma:anchorId="00000000-0000-0000-0000-000000000000" ma:open="false" ma:isKeyword="false">
      <xsd:complexType>
        <xsd:sequence>
          <xsd:element ref="pc:Terms" minOccurs="0" maxOccurs="1"/>
        </xsd:sequence>
      </xsd:complexType>
    </xsd:element>
    <xsd:element name="m379a80d6e80463895c4b95995f2b4e4" ma:index="12" ma:taxonomy="true" ma:internalName="m379a80d6e80463895c4b95995f2b4e4" ma:taxonomyFieldName="tmrDocumentType" ma:displayName="Document Type" ma:indexed="true" ma:readOnly="false" ma:fieldId="{6379a80d-6e80-4638-95c4-b95995f2b4e4}" ma:sspId="a19022aa-dee4-4bdd-b5ec-263a4eed9b37" ma:termSetId="6d518593-ad4d-40b5-a079-9cdfc35fa104" ma:anchorId="00000000-0000-0000-0000-000000000000" ma:open="false" ma:isKeyword="false">
      <xsd:complexType>
        <xsd:sequence>
          <xsd:element ref="pc:Terms" minOccurs="0" maxOccurs="1"/>
        </xsd:sequence>
      </xsd:complexType>
    </xsd:element>
    <xsd:element name="lecd2f5b5bc640cb956569672bd0104f" ma:index="19" nillable="true" ma:displayName="tmrBranch_1" ma:hidden="true" ma:internalName="lecd2f5b5bc640cb956569672bd0104f"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16341c-dc28-4cf3-a3bf-a5762da33c4e" elementFormDefault="qualified">
    <xsd:import namespace="http://schemas.microsoft.com/office/2006/documentManagement/types"/>
    <xsd:import namespace="http://schemas.microsoft.com/office/infopath/2007/PartnerControls"/>
    <xsd:element name="Sub_x002d_site" ma:index="13" nillable="true" ma:displayName="Subsite" ma:internalName="Sub_x002d_site" ma:readOnly="false">
      <xsd:complexType>
        <xsd:complexContent>
          <xsd:extension base="dms:MultiChoice">
            <xsd:sequence>
              <xsd:element name="Value" maxOccurs="unbounded" minOccurs="0" nillable="true">
                <xsd:simpleType>
                  <xsd:restriction base="dms:Choice">
                    <xsd:enumeration value="About us"/>
                    <xsd:enumeration value="Channels"/>
                    <xsd:enumeration value="Events"/>
                    <xsd:enumeration value="Media"/>
                    <xsd:enumeration value="Planning &amp; approvals"/>
                    <xsd:enumeration value="Sponsorship"/>
                    <xsd:enumeration value="Templates"/>
                    <xsd:enumeration value="Tips &amp; training"/>
                    <xsd:enumeration value="TMR's brand"/>
                  </xsd:restriction>
                </xsd:simpleType>
              </xsd:element>
            </xsd:sequence>
          </xsd:extension>
        </xsd:complexContent>
      </xsd:complexType>
    </xsd:element>
    <xsd:element name="Associated_x0020_page" ma:index="14" nillable="true" ma:displayName="Associated page" ma:description="Insert page url" ma:format="Hyperlink" ma:internalName="Associated_x0020_p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_x0020_owner" ma:index="16" nillable="true" ma:displayName="Contact" ma:list="UserInfo" ma:SearchPeopleOnly="false" ma:SharePointGroup="0" ma:internalName="Content_x0020_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_x0020_owners_x002e_" ma:index="17" nillable="true" ma:displayName="Content owners" ma:format="Dropdown" ma:internalName="Content_x0020_owners_x002e_" ma:readOnly="false">
      <xsd:simpleType>
        <xsd:restriction base="dms:Choice">
          <xsd:enumeration value="External Communications"/>
          <xsd:enumeration value="Internal Communication"/>
          <xsd:enumeration value="Branding"/>
          <xsd:enumeration value="Graphic Design"/>
          <xsd:enumeration value="Intranet"/>
          <xsd:enumeration value="Online Content support"/>
          <xsd:enumeration value="Social Media"/>
          <xsd:enumeration value="Media"/>
          <xsd:enumeration value="Site Admin"/>
        </xsd:restriction>
      </xsd:simpleType>
    </xsd:element>
    <xsd:element name="Process_x0020_level" ma:index="20" ma:displayName="Process level" ma:format="RadioButtons" ma:internalName="Process_x0020_level" ma:readOnly="false">
      <xsd:simpleType>
        <xsd:restriction base="dms:Choice">
          <xsd:enumeration value="Corporate"/>
          <xsd:enumeration value="Local"/>
        </xsd:restriction>
      </xsd:simpleType>
    </xsd:element>
    <xsd:element name="Description0" ma:index="21" nillable="true" ma:displayName="Description" ma:internalName="Description0" ma:readOnly="false">
      <xsd:simpleType>
        <xsd:restriction base="dms:Note">
          <xsd:maxLength value="255"/>
        </xsd:restriction>
      </xsd:simpleType>
    </xsd:element>
    <xsd:element name="Security_x0020_classification" ma:index="22" nillable="true" ma:displayName="Security classification" ma:default="Confidence x" ma:format="Dropdown" ma:internalName="Security_x0020_classification" ma:readOnly="false">
      <xsd:simpleType>
        <xsd:restriction base="dms:Choice">
          <xsd:enumeration value="Confidence x"/>
        </xsd:restriction>
      </xsd:simpleType>
    </xsd:element>
    <xsd:element name="Last_x0020_review_x0020_date" ma:index="23" ma:displayName="Last review date" ma:format="DateOnly" ma:internalName="Last_x0020_review_x0020_date" ma:readOnly="false">
      <xsd:simpleType>
        <xsd:restriction base="dms:DateTime"/>
      </xsd:simpleType>
    </xsd:element>
    <xsd:element name="Branding" ma:index="24" nillable="true" ma:displayName="Branding" ma:format="Dropdown" ma:internalName="Branding" ma:readOnly="false">
      <xsd:simpleType>
        <xsd:restriction base="dms:Choice">
          <xsd:enumeration value="B1"/>
          <xsd:enumeration value="B2"/>
          <xsd:enumeration value="B3"/>
        </xsd:restriction>
      </xsd:simpleType>
    </xsd:element>
  </xsd:schema>
  <xsd:schema xmlns:xsd="http://www.w3.org/2001/XMLSchema" xmlns:xs="http://www.w3.org/2001/XMLSchema" xmlns:dms="http://schemas.microsoft.com/office/2006/documentManagement/types" xmlns:pc="http://schemas.microsoft.com/office/infopath/2007/PartnerControls" targetNamespace="d765e2d4-0316-422f-b630-3dcbbf737990" elementFormDefault="qualified">
    <xsd:import namespace="http://schemas.microsoft.com/office/2006/documentManagement/types"/>
    <xsd:import namespace="http://schemas.microsoft.com/office/infopath/2007/PartnerControls"/>
    <xsd:element name="SharedWithUsers" ma:index="2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939FA0-81AE-4DF5-AAC8-311A5E2DBDB5}">
  <ds:schemaRefs>
    <ds:schemaRef ds:uri="http://schemas.microsoft.com/sharepoint/v3/contenttype/forms"/>
  </ds:schemaRefs>
</ds:datastoreItem>
</file>

<file path=customXml/itemProps2.xml><?xml version="1.0" encoding="utf-8"?>
<ds:datastoreItem xmlns:ds="http://schemas.openxmlformats.org/officeDocument/2006/customXml" ds:itemID="{C8C75903-A363-4C3C-9A96-5021BDB3A364}">
  <ds:schemaRefs>
    <ds:schemaRef ds:uri="http://purl.org/dc/elements/1.1/"/>
    <ds:schemaRef ds:uri="http://purl.org/dc/terms/"/>
    <ds:schemaRef ds:uri="http://schemas.microsoft.com/office/infopath/2007/PartnerControls"/>
    <ds:schemaRef ds:uri="http://www.w3.org/XML/1998/namespace"/>
    <ds:schemaRef ds:uri="de16341c-dc28-4cf3-a3bf-a5762da33c4e"/>
    <ds:schemaRef ds:uri="http://schemas.microsoft.com/office/2006/documentManagement/types"/>
    <ds:schemaRef ds:uri="http://schemas.openxmlformats.org/package/2006/metadata/core-properties"/>
    <ds:schemaRef ds:uri="http://schemas.microsoft.com/sharepoint/v3"/>
    <ds:schemaRef ds:uri="http://purl.org/dc/dcmitype/"/>
    <ds:schemaRef ds:uri="d765e2d4-0316-422f-b630-3dcbbf737990"/>
    <ds:schemaRef ds:uri="d27882d3-798a-4f9d-aacc-36c6e0a50e92"/>
    <ds:schemaRef ds:uri="http://schemas.microsoft.com/office/2006/metadata/properties"/>
  </ds:schemaRefs>
</ds:datastoreItem>
</file>

<file path=customXml/itemProps3.xml><?xml version="1.0" encoding="utf-8"?>
<ds:datastoreItem xmlns:ds="http://schemas.openxmlformats.org/officeDocument/2006/customXml" ds:itemID="{00B8DECD-64B1-4B7C-AFAE-88D0106C14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27882d3-798a-4f9d-aacc-36c6e0a50e92"/>
    <ds:schemaRef ds:uri="de16341c-dc28-4cf3-a3bf-a5762da33c4e"/>
    <ds:schemaRef ds:uri="d765e2d4-0316-422f-b630-3dcbbf7379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MSQ  PowerPoint template</Template>
  <TotalTime>3057</TotalTime>
  <Words>1792</Words>
  <Application>Microsoft Office PowerPoint</Application>
  <PresentationFormat>Widescreen</PresentationFormat>
  <Paragraphs>142</Paragraphs>
  <Slides>18</Slides>
  <Notes>3</Notes>
  <HiddenSlides>0</HiddenSlides>
  <MMClips>0</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18</vt:i4>
      </vt:variant>
    </vt:vector>
  </HeadingPairs>
  <TitlesOfParts>
    <vt:vector size="28" baseType="lpstr">
      <vt:lpstr>Arial</vt:lpstr>
      <vt:lpstr>Calibri</vt:lpstr>
      <vt:lpstr>Gill Sans Light</vt:lpstr>
      <vt:lpstr>Front cover</vt:lpstr>
      <vt:lpstr>Content slides</vt:lpstr>
      <vt:lpstr>Divider slides</vt:lpstr>
      <vt:lpstr>Mandatory Thank You slides</vt:lpstr>
      <vt:lpstr>Sacred Seas_Front cover</vt:lpstr>
      <vt:lpstr>Sacred Seas_Divider slides</vt:lpstr>
      <vt:lpstr>Sacred Seas - Thank you</vt:lpstr>
      <vt:lpstr>Lifejacket rules Lifejacket rules are in place to protect you and your loved ones. </vt:lpstr>
      <vt:lpstr>Acknowledgement of Traditional Owners and Elders</vt:lpstr>
      <vt:lpstr>Maritime safety</vt:lpstr>
      <vt:lpstr>PowerPoint Presentation</vt:lpstr>
      <vt:lpstr>PowerPoint Presentation</vt:lpstr>
      <vt:lpstr>PowerPoint Presentation</vt:lpstr>
      <vt:lpstr>PowerPoint Presentation</vt:lpstr>
      <vt:lpstr>FAQ’s</vt:lpstr>
      <vt:lpstr>Why did the rules change?</vt:lpstr>
      <vt:lpstr>How are these changes being communicated  and how will this be enforced?</vt:lpstr>
      <vt:lpstr>Are the rules just  for ‘boats’?</vt:lpstr>
      <vt:lpstr>Is it compulsory for children to wear a lifejacket? </vt:lpstr>
      <vt:lpstr>What about for children less than 12 months of age? </vt:lpstr>
      <vt:lpstr>What type of lifejackets should  I carry? </vt:lpstr>
      <vt:lpstr>What is a designated coastal bar? </vt:lpstr>
      <vt:lpstr>What consultation was undertaken before making these changes? </vt:lpstr>
      <vt:lpstr>Will I be fined if I do not comply with the new lifejacket rules?</vt:lpstr>
      <vt:lpstr>Thank you and  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Maritime Safety Queensland template</dc:title>
  <dc:creator>Rebeka L Zordan</dc:creator>
  <cp:lastModifiedBy>Rebeka L Zordan</cp:lastModifiedBy>
  <cp:revision>26</cp:revision>
  <dcterms:created xsi:type="dcterms:W3CDTF">2024-01-10T01:41:19Z</dcterms:created>
  <dcterms:modified xsi:type="dcterms:W3CDTF">2025-02-20T06:21:12Z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0x010100D793C50E67C2B94AB6CF8CE8C3750C47</vt:lpwstr>
  </property>
  <property fmtid="{D5CDD505-2E9C-101B-9397-08002B2CF9AE}" pid="3" name="tmrTopic">
    <vt:lpwstr>42;#Template|46682155-7949-451c-b947-cbe70f39baa4;#10;#Branding|d294e289-6d23-487b-9b39-1118022dea9f</vt:lpwstr>
  </property>
  <property fmtid="{D5CDD505-2E9C-101B-9397-08002B2CF9AE}" pid="4" name="tmrDivision">
    <vt:lpwstr>6;#Corporate|082b3622-19f0-49b9-b5ab-8a8cb7fb2620</vt:lpwstr>
  </property>
  <property fmtid="{D5CDD505-2E9C-101B-9397-08002B2CF9AE}" pid="5" name="tmrDocumentType">
    <vt:lpwstr>43;#Template|1d838a78-56d7-4bed-b3b5-0c57b696e892</vt:lpwstr>
  </property>
  <property fmtid="{D5CDD505-2E9C-101B-9397-08002B2CF9AE}" pid="6" name="tmrBranch">
    <vt:lpwstr>11;#Governance|4109232e-bbd4-44c4-9727-5d1fed4801b7</vt:lpwstr>
  </property>
</Properties>
</file>