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Lst>
  <p:notesMasterIdLst>
    <p:notesMasterId r:id="rId25"/>
  </p:notesMasterIdLst>
  <p:handoutMasterIdLst>
    <p:handoutMasterId r:id="rId26"/>
  </p:handoutMasterIdLst>
  <p:sldIdLst>
    <p:sldId id="301" r:id="rId6"/>
    <p:sldId id="289" r:id="rId7"/>
    <p:sldId id="304" r:id="rId8"/>
    <p:sldId id="274" r:id="rId9"/>
    <p:sldId id="305" r:id="rId10"/>
    <p:sldId id="279" r:id="rId11"/>
    <p:sldId id="311" r:id="rId12"/>
    <p:sldId id="315" r:id="rId13"/>
    <p:sldId id="313" r:id="rId14"/>
    <p:sldId id="287" r:id="rId15"/>
    <p:sldId id="306" r:id="rId16"/>
    <p:sldId id="312" r:id="rId17"/>
    <p:sldId id="281" r:id="rId18"/>
    <p:sldId id="295" r:id="rId19"/>
    <p:sldId id="284" r:id="rId20"/>
    <p:sldId id="272" r:id="rId21"/>
    <p:sldId id="309" r:id="rId22"/>
    <p:sldId id="293" r:id="rId23"/>
    <p:sldId id="310" r:id="rId24"/>
  </p:sldIdLst>
  <p:sldSz cx="9144000" cy="6858000" type="screen4x3"/>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le McCue" initials="MM" lastIdx="18" clrIdx="0">
    <p:extLst>
      <p:ext uri="{19B8F6BF-5375-455C-9EA6-DF929625EA0E}">
        <p15:presenceInfo xmlns:p15="http://schemas.microsoft.com/office/powerpoint/2012/main" userId="Michelle McCue" providerId="None"/>
      </p:ext>
    </p:extLst>
  </p:cmAuthor>
  <p:cmAuthor id="2" name="Louis Jasek" initials="LJ" lastIdx="22" clrIdx="1">
    <p:extLst>
      <p:ext uri="{19B8F6BF-5375-455C-9EA6-DF929625EA0E}">
        <p15:presenceInfo xmlns:p15="http://schemas.microsoft.com/office/powerpoint/2012/main" userId="Louis Jase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3C8"/>
    <a:srgbClr val="595959"/>
    <a:srgbClr val="002060"/>
    <a:srgbClr val="000000"/>
    <a:srgbClr val="4140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30" autoAdjust="0"/>
    <p:restoredTop sz="84896" autoAdjust="0"/>
  </p:normalViewPr>
  <p:slideViewPr>
    <p:cSldViewPr snapToGrid="0">
      <p:cViewPr varScale="1">
        <p:scale>
          <a:sx n="109" d="100"/>
          <a:sy n="109" d="100"/>
        </p:scale>
        <p:origin x="1848" y="108"/>
      </p:cViewPr>
      <p:guideLst>
        <p:guide orient="horz" pos="2160"/>
        <p:guide pos="2880"/>
      </p:guideLst>
    </p:cSldViewPr>
  </p:slideViewPr>
  <p:notesTextViewPr>
    <p:cViewPr>
      <p:scale>
        <a:sx n="300" d="100"/>
        <a:sy n="300" d="100"/>
      </p:scale>
      <p:origin x="0" y="0"/>
    </p:cViewPr>
  </p:notesTextViewPr>
  <p:sorterViewPr>
    <p:cViewPr varScale="1">
      <p:scale>
        <a:sx n="100" d="100"/>
        <a:sy n="100" d="100"/>
      </p:scale>
      <p:origin x="0" y="-3422"/>
    </p:cViewPr>
  </p:sorterViewPr>
  <p:notesViewPr>
    <p:cSldViewPr snapToGrid="0">
      <p:cViewPr varScale="1">
        <p:scale>
          <a:sx n="119" d="100"/>
          <a:sy n="119" d="100"/>
        </p:scale>
        <p:origin x="1358"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625" cy="34026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5621696" y="0"/>
            <a:ext cx="4302625" cy="340265"/>
          </a:xfrm>
          <a:prstGeom prst="rect">
            <a:avLst/>
          </a:prstGeom>
        </p:spPr>
        <p:txBody>
          <a:bodyPr vert="horz" lIns="91440" tIns="45720" rIns="91440" bIns="45720" rtlCol="0"/>
          <a:lstStyle>
            <a:lvl1pPr algn="r">
              <a:defRPr sz="1200"/>
            </a:lvl1pPr>
          </a:lstStyle>
          <a:p>
            <a:fld id="{D04EDFFB-D803-4146-9375-85F218F227A8}" type="datetimeFigureOut">
              <a:rPr lang="en-AU" smtClean="0"/>
              <a:t>26/10/2018</a:t>
            </a:fld>
            <a:endParaRPr lang="en-AU"/>
          </a:p>
        </p:txBody>
      </p:sp>
      <p:sp>
        <p:nvSpPr>
          <p:cNvPr id="4" name="Footer Placeholder 3"/>
          <p:cNvSpPr>
            <a:spLocks noGrp="1"/>
          </p:cNvSpPr>
          <p:nvPr>
            <p:ph type="ftr" sz="quarter" idx="2"/>
          </p:nvPr>
        </p:nvSpPr>
        <p:spPr>
          <a:xfrm>
            <a:off x="0" y="6457410"/>
            <a:ext cx="4302625" cy="340265"/>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5621696" y="6457410"/>
            <a:ext cx="4302625" cy="340265"/>
          </a:xfrm>
          <a:prstGeom prst="rect">
            <a:avLst/>
          </a:prstGeom>
        </p:spPr>
        <p:txBody>
          <a:bodyPr vert="horz" lIns="91440" tIns="45720" rIns="91440" bIns="45720" rtlCol="0" anchor="b"/>
          <a:lstStyle>
            <a:lvl1pPr algn="r">
              <a:defRPr sz="1200"/>
            </a:lvl1pPr>
          </a:lstStyle>
          <a:p>
            <a:fld id="{79FC870D-B4CC-4EBD-94D4-CBC3431812B3}" type="slidenum">
              <a:rPr lang="en-AU" smtClean="0"/>
              <a:t>‹#›</a:t>
            </a:fld>
            <a:endParaRPr lang="en-AU"/>
          </a:p>
        </p:txBody>
      </p:sp>
    </p:spTree>
    <p:extLst>
      <p:ext uri="{BB962C8B-B14F-4D97-AF65-F5344CB8AC3E}">
        <p14:creationId xmlns:p14="http://schemas.microsoft.com/office/powerpoint/2010/main" val="789338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992665" y="535021"/>
            <a:ext cx="7941310" cy="5412945"/>
          </a:xfrm>
          <a:prstGeom prst="rect">
            <a:avLst/>
          </a:prstGeom>
          <a:solidFill>
            <a:schemeClr val="bg1"/>
          </a:solidFill>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651386953"/>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AU" u="none"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1</a:t>
            </a:fld>
            <a:endParaRPr lang="en-AU"/>
          </a:p>
        </p:txBody>
      </p:sp>
    </p:spTree>
    <p:extLst>
      <p:ext uri="{BB962C8B-B14F-4D97-AF65-F5344CB8AC3E}">
        <p14:creationId xmlns:p14="http://schemas.microsoft.com/office/powerpoint/2010/main" val="2690761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u="none"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2</a:t>
            </a:fld>
            <a:endParaRPr lang="en-AU"/>
          </a:p>
        </p:txBody>
      </p:sp>
    </p:spTree>
    <p:extLst>
      <p:ext uri="{BB962C8B-B14F-4D97-AF65-F5344CB8AC3E}">
        <p14:creationId xmlns:p14="http://schemas.microsoft.com/office/powerpoint/2010/main" val="958768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3</a:t>
            </a:fld>
            <a:endParaRPr lang="en-AU"/>
          </a:p>
        </p:txBody>
      </p:sp>
    </p:spTree>
    <p:extLst>
      <p:ext uri="{BB962C8B-B14F-4D97-AF65-F5344CB8AC3E}">
        <p14:creationId xmlns:p14="http://schemas.microsoft.com/office/powerpoint/2010/main" val="3219482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4</a:t>
            </a:fld>
            <a:endParaRPr lang="en-AU"/>
          </a:p>
        </p:txBody>
      </p:sp>
    </p:spTree>
    <p:extLst>
      <p:ext uri="{BB962C8B-B14F-4D97-AF65-F5344CB8AC3E}">
        <p14:creationId xmlns:p14="http://schemas.microsoft.com/office/powerpoint/2010/main" val="4113846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5</a:t>
            </a:fld>
            <a:endParaRPr lang="en-AU"/>
          </a:p>
        </p:txBody>
      </p:sp>
    </p:spTree>
    <p:extLst>
      <p:ext uri="{BB962C8B-B14F-4D97-AF65-F5344CB8AC3E}">
        <p14:creationId xmlns:p14="http://schemas.microsoft.com/office/powerpoint/2010/main" val="166206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6</a:t>
            </a:fld>
            <a:endParaRPr lang="en-AU"/>
          </a:p>
        </p:txBody>
      </p:sp>
    </p:spTree>
    <p:extLst>
      <p:ext uri="{BB962C8B-B14F-4D97-AF65-F5344CB8AC3E}">
        <p14:creationId xmlns:p14="http://schemas.microsoft.com/office/powerpoint/2010/main" val="1997890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7</a:t>
            </a:fld>
            <a:endParaRPr lang="en-AU"/>
          </a:p>
        </p:txBody>
      </p:sp>
    </p:spTree>
    <p:extLst>
      <p:ext uri="{BB962C8B-B14F-4D97-AF65-F5344CB8AC3E}">
        <p14:creationId xmlns:p14="http://schemas.microsoft.com/office/powerpoint/2010/main" val="3407171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8</a:t>
            </a:fld>
            <a:endParaRPr lang="en-AU"/>
          </a:p>
        </p:txBody>
      </p:sp>
    </p:spTree>
    <p:extLst>
      <p:ext uri="{BB962C8B-B14F-4D97-AF65-F5344CB8AC3E}">
        <p14:creationId xmlns:p14="http://schemas.microsoft.com/office/powerpoint/2010/main" val="4255330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9</a:t>
            </a:fld>
            <a:endParaRPr lang="en-AU"/>
          </a:p>
        </p:txBody>
      </p:sp>
    </p:spTree>
    <p:extLst>
      <p:ext uri="{BB962C8B-B14F-4D97-AF65-F5344CB8AC3E}">
        <p14:creationId xmlns:p14="http://schemas.microsoft.com/office/powerpoint/2010/main" val="1544752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baseline="0"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10</a:t>
            </a:fld>
            <a:endParaRPr lang="en-AU"/>
          </a:p>
        </p:txBody>
      </p:sp>
    </p:spTree>
    <p:extLst>
      <p:ext uri="{BB962C8B-B14F-4D97-AF65-F5344CB8AC3E}">
        <p14:creationId xmlns:p14="http://schemas.microsoft.com/office/powerpoint/2010/main" val="3791519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11</a:t>
            </a:fld>
            <a:endParaRPr lang="en-AU"/>
          </a:p>
        </p:txBody>
      </p:sp>
    </p:spTree>
    <p:extLst>
      <p:ext uri="{BB962C8B-B14F-4D97-AF65-F5344CB8AC3E}">
        <p14:creationId xmlns:p14="http://schemas.microsoft.com/office/powerpoint/2010/main" val="4128053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a:p>
        </p:txBody>
      </p:sp>
      <p:sp>
        <p:nvSpPr>
          <p:cNvPr id="4" name="Slide Number Placeholder 3"/>
          <p:cNvSpPr>
            <a:spLocks noGrp="1"/>
          </p:cNvSpPr>
          <p:nvPr>
            <p:ph type="sldNum" sz="quarter" idx="10"/>
          </p:nvPr>
        </p:nvSpPr>
        <p:spPr/>
        <p:txBody>
          <a:bodyPr/>
          <a:lstStyle/>
          <a:p>
            <a:fld id="{6B338BDF-D1FE-49A0-8AFD-A8C6E7266318}" type="slidenum">
              <a:rPr lang="en-AU" smtClean="0"/>
              <a:t>12</a:t>
            </a:fld>
            <a:endParaRPr lang="en-AU"/>
          </a:p>
        </p:txBody>
      </p:sp>
    </p:spTree>
    <p:extLst>
      <p:ext uri="{BB962C8B-B14F-4D97-AF65-F5344CB8AC3E}">
        <p14:creationId xmlns:p14="http://schemas.microsoft.com/office/powerpoint/2010/main" val="4212078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baseline="0"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13</a:t>
            </a:fld>
            <a:endParaRPr lang="en-AU"/>
          </a:p>
        </p:txBody>
      </p:sp>
    </p:spTree>
    <p:extLst>
      <p:ext uri="{BB962C8B-B14F-4D97-AF65-F5344CB8AC3E}">
        <p14:creationId xmlns:p14="http://schemas.microsoft.com/office/powerpoint/2010/main" val="1881941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14</a:t>
            </a:fld>
            <a:endParaRPr lang="en-AU"/>
          </a:p>
        </p:txBody>
      </p:sp>
    </p:spTree>
    <p:extLst>
      <p:ext uri="{BB962C8B-B14F-4D97-AF65-F5344CB8AC3E}">
        <p14:creationId xmlns:p14="http://schemas.microsoft.com/office/powerpoint/2010/main" val="12598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15</a:t>
            </a:fld>
            <a:endParaRPr lang="en-AU"/>
          </a:p>
        </p:txBody>
      </p:sp>
    </p:spTree>
    <p:extLst>
      <p:ext uri="{BB962C8B-B14F-4D97-AF65-F5344CB8AC3E}">
        <p14:creationId xmlns:p14="http://schemas.microsoft.com/office/powerpoint/2010/main" val="431122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16</a:t>
            </a:fld>
            <a:endParaRPr lang="en-AU"/>
          </a:p>
        </p:txBody>
      </p:sp>
    </p:spTree>
    <p:extLst>
      <p:ext uri="{BB962C8B-B14F-4D97-AF65-F5344CB8AC3E}">
        <p14:creationId xmlns:p14="http://schemas.microsoft.com/office/powerpoint/2010/main" val="3055619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17</a:t>
            </a:fld>
            <a:endParaRPr lang="en-AU"/>
          </a:p>
        </p:txBody>
      </p:sp>
    </p:spTree>
    <p:extLst>
      <p:ext uri="{BB962C8B-B14F-4D97-AF65-F5344CB8AC3E}">
        <p14:creationId xmlns:p14="http://schemas.microsoft.com/office/powerpoint/2010/main" val="29682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18</a:t>
            </a:fld>
            <a:endParaRPr lang="en-AU"/>
          </a:p>
        </p:txBody>
      </p:sp>
    </p:spTree>
    <p:extLst>
      <p:ext uri="{BB962C8B-B14F-4D97-AF65-F5344CB8AC3E}">
        <p14:creationId xmlns:p14="http://schemas.microsoft.com/office/powerpoint/2010/main" val="3512452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50900"/>
            <a:ext cx="3055938" cy="2292350"/>
          </a:xfrm>
          <a:prstGeom prst="rect">
            <a:avLst/>
          </a:prstGeo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a:xfrm>
            <a:off x="5622799" y="6456612"/>
            <a:ext cx="4301543" cy="341064"/>
          </a:xfrm>
          <a:prstGeom prst="rect">
            <a:avLst/>
          </a:prstGeom>
        </p:spPr>
        <p:txBody>
          <a:bodyPr/>
          <a:lstStyle/>
          <a:p>
            <a:fld id="{6B338BDF-D1FE-49A0-8AFD-A8C6E7266318}" type="slidenum">
              <a:rPr lang="en-AU" smtClean="0"/>
              <a:t>19</a:t>
            </a:fld>
            <a:endParaRPr lang="en-AU"/>
          </a:p>
        </p:txBody>
      </p:sp>
    </p:spTree>
    <p:extLst>
      <p:ext uri="{BB962C8B-B14F-4D97-AF65-F5344CB8AC3E}">
        <p14:creationId xmlns:p14="http://schemas.microsoft.com/office/powerpoint/2010/main" val="37021095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ic">
    <p:spTree>
      <p:nvGrpSpPr>
        <p:cNvPr id="1" name=""/>
        <p:cNvGrpSpPr/>
        <p:nvPr/>
      </p:nvGrpSpPr>
      <p:grpSpPr>
        <a:xfrm>
          <a:off x="0" y="0"/>
          <a:ext cx="0" cy="0"/>
          <a:chOff x="0" y="0"/>
          <a:chExt cx="0" cy="0"/>
        </a:xfrm>
      </p:grpSpPr>
      <p:sp>
        <p:nvSpPr>
          <p:cNvPr id="8" name="Rectangle 7"/>
          <p:cNvSpPr/>
          <p:nvPr userDrawn="1"/>
        </p:nvSpPr>
        <p:spPr>
          <a:xfrm>
            <a:off x="0" y="3398809"/>
            <a:ext cx="9144000" cy="2503228"/>
          </a:xfrm>
          <a:prstGeom prst="rect">
            <a:avLst/>
          </a:prstGeom>
          <a:solidFill>
            <a:srgbClr val="008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Picture Placeholder 4"/>
          <p:cNvSpPr>
            <a:spLocks noGrp="1"/>
          </p:cNvSpPr>
          <p:nvPr>
            <p:ph type="pic" sz="quarter" idx="13" hasCustomPrompt="1"/>
          </p:nvPr>
        </p:nvSpPr>
        <p:spPr>
          <a:xfrm>
            <a:off x="0" y="0"/>
            <a:ext cx="9144000" cy="3398808"/>
          </a:xfrm>
          <a:solidFill>
            <a:schemeClr val="bg2">
              <a:lumMod val="10000"/>
              <a:lumOff val="90000"/>
            </a:schemeClr>
          </a:solidFill>
        </p:spPr>
        <p:txBody>
          <a:bodyPr/>
          <a:lstStyle>
            <a:lvl1pPr marL="0" indent="0" algn="ctr">
              <a:buNone/>
              <a:defRPr baseline="0">
                <a:solidFill>
                  <a:srgbClr val="5D6771"/>
                </a:solidFill>
              </a:defRPr>
            </a:lvl1pPr>
          </a:lstStyle>
          <a:p>
            <a:r>
              <a:rPr lang="en-AU" dirty="0"/>
              <a:t>Insert picture</a:t>
            </a:r>
          </a:p>
        </p:txBody>
      </p:sp>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 y="5577840"/>
            <a:ext cx="9143996" cy="1280160"/>
          </a:xfrm>
          <a:prstGeom prst="rect">
            <a:avLst/>
          </a:prstGeom>
        </p:spPr>
      </p:pic>
      <p:sp>
        <p:nvSpPr>
          <p:cNvPr id="12" name="Title 1"/>
          <p:cNvSpPr>
            <a:spLocks noGrp="1"/>
          </p:cNvSpPr>
          <p:nvPr>
            <p:ph type="ctrTitle"/>
          </p:nvPr>
        </p:nvSpPr>
        <p:spPr>
          <a:xfrm>
            <a:off x="414068" y="3398808"/>
            <a:ext cx="8367623" cy="1607712"/>
          </a:xfrm>
        </p:spPr>
        <p:txBody>
          <a:bodyPr anchor="ctr" anchorCtr="0">
            <a:normAutofit/>
          </a:bodyPr>
          <a:lstStyle>
            <a:lvl1pPr algn="ctr">
              <a:defRPr sz="4600"/>
            </a:lvl1pPr>
          </a:lstStyle>
          <a:p>
            <a:r>
              <a:rPr lang="en-US"/>
              <a:t>Click to edit Master title style</a:t>
            </a:r>
            <a:endParaRPr lang="en-US" dirty="0"/>
          </a:p>
        </p:txBody>
      </p:sp>
      <p:sp>
        <p:nvSpPr>
          <p:cNvPr id="13" name="Subtitle 2"/>
          <p:cNvSpPr>
            <a:spLocks noGrp="1"/>
          </p:cNvSpPr>
          <p:nvPr>
            <p:ph type="subTitle" idx="1"/>
          </p:nvPr>
        </p:nvSpPr>
        <p:spPr>
          <a:xfrm>
            <a:off x="414068" y="5037281"/>
            <a:ext cx="8367623" cy="434974"/>
          </a:xfrm>
        </p:spPr>
        <p:txBody>
          <a:bodyPr anchor="t">
            <a:noAutofit/>
          </a:bodyPr>
          <a:lstStyle>
            <a:lvl1pPr marL="0" indent="0" algn="ctr">
              <a:buNone/>
              <a:defRPr sz="3000" b="1">
                <a:solidFill>
                  <a:schemeClr val="bg1"/>
                </a:solidFill>
                <a:effectLst>
                  <a:outerShdw blurRad="50800" dist="38100" dir="2700000" algn="tl"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137062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3 pics">
    <p:spTree>
      <p:nvGrpSpPr>
        <p:cNvPr id="1" name=""/>
        <p:cNvGrpSpPr/>
        <p:nvPr/>
      </p:nvGrpSpPr>
      <p:grpSpPr>
        <a:xfrm>
          <a:off x="0" y="0"/>
          <a:ext cx="0" cy="0"/>
          <a:chOff x="0" y="0"/>
          <a:chExt cx="0" cy="0"/>
        </a:xfrm>
      </p:grpSpPr>
      <p:sp>
        <p:nvSpPr>
          <p:cNvPr id="7" name="Rectangle 6"/>
          <p:cNvSpPr/>
          <p:nvPr userDrawn="1"/>
        </p:nvSpPr>
        <p:spPr>
          <a:xfrm>
            <a:off x="0" y="2004492"/>
            <a:ext cx="9144000" cy="3922037"/>
          </a:xfrm>
          <a:prstGeom prst="rect">
            <a:avLst/>
          </a:prstGeom>
          <a:solidFill>
            <a:srgbClr val="008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itle 1"/>
          <p:cNvSpPr>
            <a:spLocks noGrp="1"/>
          </p:cNvSpPr>
          <p:nvPr>
            <p:ph type="ctrTitle"/>
          </p:nvPr>
        </p:nvSpPr>
        <p:spPr>
          <a:xfrm>
            <a:off x="414068" y="2004492"/>
            <a:ext cx="8367623" cy="2265429"/>
          </a:xfrm>
        </p:spPr>
        <p:txBody>
          <a:bodyPr anchor="ctr" anchorCtr="0">
            <a:normAutofit/>
          </a:bodyPr>
          <a:lstStyle>
            <a:lvl1pPr algn="ctr">
              <a:defRPr sz="4600"/>
            </a:lvl1pPr>
          </a:lstStyle>
          <a:p>
            <a:r>
              <a:rPr lang="en-US"/>
              <a:t>Click to edit Master title style</a:t>
            </a:r>
            <a:endParaRPr lang="en-US" dirty="0"/>
          </a:p>
        </p:txBody>
      </p:sp>
      <p:sp>
        <p:nvSpPr>
          <p:cNvPr id="9" name="Subtitle 2"/>
          <p:cNvSpPr>
            <a:spLocks noGrp="1"/>
          </p:cNvSpPr>
          <p:nvPr>
            <p:ph type="subTitle" idx="1"/>
          </p:nvPr>
        </p:nvSpPr>
        <p:spPr>
          <a:xfrm>
            <a:off x="414068" y="4300682"/>
            <a:ext cx="8367623" cy="434974"/>
          </a:xfrm>
        </p:spPr>
        <p:txBody>
          <a:bodyPr anchor="t">
            <a:noAutofit/>
          </a:bodyPr>
          <a:lstStyle>
            <a:lvl1pPr marL="0" indent="0" algn="ctr">
              <a:buNone/>
              <a:defRPr sz="3000" b="1">
                <a:solidFill>
                  <a:schemeClr val="bg1"/>
                </a:solidFill>
                <a:effectLst>
                  <a:outerShdw blurRad="50800" dist="38100" dir="2700000" algn="tl"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Picture Placeholder 4"/>
          <p:cNvSpPr>
            <a:spLocks noGrp="1"/>
          </p:cNvSpPr>
          <p:nvPr>
            <p:ph type="pic" sz="quarter" idx="14" hasCustomPrompt="1"/>
          </p:nvPr>
        </p:nvSpPr>
        <p:spPr>
          <a:xfrm>
            <a:off x="0" y="0"/>
            <a:ext cx="3024000" cy="1980000"/>
          </a:xfrm>
          <a:solidFill>
            <a:schemeClr val="bg1">
              <a:lumMod val="95000"/>
            </a:schemeClr>
          </a:solidFill>
        </p:spPr>
        <p:txBody>
          <a:bodyPr/>
          <a:lstStyle>
            <a:lvl1pPr marL="0" indent="0" algn="ctr">
              <a:buNone/>
              <a:defRPr baseline="0">
                <a:solidFill>
                  <a:srgbClr val="5D6771"/>
                </a:solidFill>
              </a:defRPr>
            </a:lvl1pPr>
          </a:lstStyle>
          <a:p>
            <a:r>
              <a:rPr lang="en-AU" dirty="0"/>
              <a:t>Insert picture</a:t>
            </a:r>
          </a:p>
        </p:txBody>
      </p:sp>
      <p:sp>
        <p:nvSpPr>
          <p:cNvPr id="12" name="Picture Placeholder 4"/>
          <p:cNvSpPr>
            <a:spLocks noGrp="1"/>
          </p:cNvSpPr>
          <p:nvPr>
            <p:ph type="pic" sz="quarter" idx="15" hasCustomPrompt="1"/>
          </p:nvPr>
        </p:nvSpPr>
        <p:spPr>
          <a:xfrm>
            <a:off x="3058328" y="0"/>
            <a:ext cx="3024000" cy="1980000"/>
          </a:xfrm>
          <a:solidFill>
            <a:schemeClr val="bg1">
              <a:lumMod val="95000"/>
            </a:schemeClr>
          </a:solidFill>
        </p:spPr>
        <p:txBody>
          <a:bodyPr/>
          <a:lstStyle>
            <a:lvl1pPr marL="0" indent="0" algn="ctr">
              <a:buNone/>
              <a:defRPr baseline="0">
                <a:solidFill>
                  <a:srgbClr val="5D6771"/>
                </a:solidFill>
              </a:defRPr>
            </a:lvl1pPr>
          </a:lstStyle>
          <a:p>
            <a:r>
              <a:rPr lang="en-AU" dirty="0"/>
              <a:t>Insert picture</a:t>
            </a:r>
          </a:p>
        </p:txBody>
      </p:sp>
      <p:sp>
        <p:nvSpPr>
          <p:cNvPr id="13" name="Picture Placeholder 4"/>
          <p:cNvSpPr>
            <a:spLocks noGrp="1"/>
          </p:cNvSpPr>
          <p:nvPr>
            <p:ph type="pic" sz="quarter" idx="16" hasCustomPrompt="1"/>
          </p:nvPr>
        </p:nvSpPr>
        <p:spPr>
          <a:xfrm>
            <a:off x="6116656" y="0"/>
            <a:ext cx="3024000" cy="1980000"/>
          </a:xfrm>
          <a:solidFill>
            <a:schemeClr val="bg1">
              <a:lumMod val="95000"/>
            </a:schemeClr>
          </a:solidFill>
        </p:spPr>
        <p:txBody>
          <a:bodyPr/>
          <a:lstStyle>
            <a:lvl1pPr marL="0" indent="0" algn="ctr">
              <a:buNone/>
              <a:defRPr baseline="0">
                <a:solidFill>
                  <a:srgbClr val="5D6771"/>
                </a:solidFill>
              </a:defRPr>
            </a:lvl1pPr>
          </a:lstStyle>
          <a:p>
            <a:r>
              <a:rPr lang="en-AU" dirty="0"/>
              <a:t>Insert picture</a:t>
            </a:r>
          </a:p>
        </p:txBody>
      </p:sp>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 y="5577840"/>
            <a:ext cx="9143996" cy="1280160"/>
          </a:xfrm>
          <a:prstGeom prst="rect">
            <a:avLst/>
          </a:prstGeom>
        </p:spPr>
      </p:pic>
    </p:spTree>
    <p:extLst>
      <p:ext uri="{BB962C8B-B14F-4D97-AF65-F5344CB8AC3E}">
        <p14:creationId xmlns:p14="http://schemas.microsoft.com/office/powerpoint/2010/main" val="3223564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1 pic">
    <p:bg>
      <p:bgRef idx="1001">
        <a:schemeClr val="bg1"/>
      </p:bgRef>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6096"/>
            <a:ext cx="9144000" cy="5862499"/>
          </a:xfrm>
          <a:custGeom>
            <a:avLst/>
            <a:gdLst>
              <a:gd name="connsiteX0" fmla="*/ 0 w 9144000"/>
              <a:gd name="connsiteY0" fmla="*/ 0 h 5666117"/>
              <a:gd name="connsiteX1" fmla="*/ 1524000 w 9144000"/>
              <a:gd name="connsiteY1" fmla="*/ 0 h 5666117"/>
              <a:gd name="connsiteX2" fmla="*/ 1524000 w 9144000"/>
              <a:gd name="connsiteY2" fmla="*/ 0 h 5666117"/>
              <a:gd name="connsiteX3" fmla="*/ 3810000 w 9144000"/>
              <a:gd name="connsiteY3" fmla="*/ 0 h 5666117"/>
              <a:gd name="connsiteX4" fmla="*/ 9144000 w 9144000"/>
              <a:gd name="connsiteY4" fmla="*/ 0 h 5666117"/>
              <a:gd name="connsiteX5" fmla="*/ 9144000 w 9144000"/>
              <a:gd name="connsiteY5" fmla="*/ 3305235 h 5666117"/>
              <a:gd name="connsiteX6" fmla="*/ 9144000 w 9144000"/>
              <a:gd name="connsiteY6" fmla="*/ 3305235 h 5666117"/>
              <a:gd name="connsiteX7" fmla="*/ 9144000 w 9144000"/>
              <a:gd name="connsiteY7" fmla="*/ 4721764 h 5666117"/>
              <a:gd name="connsiteX8" fmla="*/ 9144000 w 9144000"/>
              <a:gd name="connsiteY8" fmla="*/ 5666117 h 5666117"/>
              <a:gd name="connsiteX9" fmla="*/ 3810000 w 9144000"/>
              <a:gd name="connsiteY9" fmla="*/ 5666117 h 5666117"/>
              <a:gd name="connsiteX10" fmla="*/ 2667030 w 9144000"/>
              <a:gd name="connsiteY10" fmla="*/ 6374382 h 5666117"/>
              <a:gd name="connsiteX11" fmla="*/ 1524000 w 9144000"/>
              <a:gd name="connsiteY11" fmla="*/ 5666117 h 5666117"/>
              <a:gd name="connsiteX12" fmla="*/ 0 w 9144000"/>
              <a:gd name="connsiteY12" fmla="*/ 5666117 h 5666117"/>
              <a:gd name="connsiteX13" fmla="*/ 0 w 9144000"/>
              <a:gd name="connsiteY13" fmla="*/ 4721764 h 5666117"/>
              <a:gd name="connsiteX14" fmla="*/ 0 w 9144000"/>
              <a:gd name="connsiteY14" fmla="*/ 3305235 h 5666117"/>
              <a:gd name="connsiteX15" fmla="*/ 0 w 9144000"/>
              <a:gd name="connsiteY15" fmla="*/ 3305235 h 5666117"/>
              <a:gd name="connsiteX16" fmla="*/ 0 w 9144000"/>
              <a:gd name="connsiteY16" fmla="*/ 0 h 5666117"/>
              <a:gd name="connsiteX0" fmla="*/ 0 w 9144000"/>
              <a:gd name="connsiteY0" fmla="*/ 0 h 6374382"/>
              <a:gd name="connsiteX1" fmla="*/ 1524000 w 9144000"/>
              <a:gd name="connsiteY1" fmla="*/ 0 h 6374382"/>
              <a:gd name="connsiteX2" fmla="*/ 1524000 w 9144000"/>
              <a:gd name="connsiteY2" fmla="*/ 0 h 6374382"/>
              <a:gd name="connsiteX3" fmla="*/ 3810000 w 9144000"/>
              <a:gd name="connsiteY3" fmla="*/ 0 h 6374382"/>
              <a:gd name="connsiteX4" fmla="*/ 9144000 w 9144000"/>
              <a:gd name="connsiteY4" fmla="*/ 0 h 6374382"/>
              <a:gd name="connsiteX5" fmla="*/ 9144000 w 9144000"/>
              <a:gd name="connsiteY5" fmla="*/ 3305235 h 6374382"/>
              <a:gd name="connsiteX6" fmla="*/ 9144000 w 9144000"/>
              <a:gd name="connsiteY6" fmla="*/ 3305235 h 6374382"/>
              <a:gd name="connsiteX7" fmla="*/ 9144000 w 9144000"/>
              <a:gd name="connsiteY7" fmla="*/ 4721764 h 6374382"/>
              <a:gd name="connsiteX8" fmla="*/ 9144000 w 9144000"/>
              <a:gd name="connsiteY8" fmla="*/ 5666117 h 6374382"/>
              <a:gd name="connsiteX9" fmla="*/ 3810000 w 9144000"/>
              <a:gd name="connsiteY9" fmla="*/ 5666117 h 6374382"/>
              <a:gd name="connsiteX10" fmla="*/ 2667030 w 9144000"/>
              <a:gd name="connsiteY10" fmla="*/ 6374382 h 6374382"/>
              <a:gd name="connsiteX11" fmla="*/ 335280 w 9144000"/>
              <a:gd name="connsiteY11" fmla="*/ 5643257 h 6374382"/>
              <a:gd name="connsiteX12" fmla="*/ 0 w 9144000"/>
              <a:gd name="connsiteY12" fmla="*/ 5666117 h 6374382"/>
              <a:gd name="connsiteX13" fmla="*/ 0 w 9144000"/>
              <a:gd name="connsiteY13" fmla="*/ 4721764 h 6374382"/>
              <a:gd name="connsiteX14" fmla="*/ 0 w 9144000"/>
              <a:gd name="connsiteY14" fmla="*/ 3305235 h 6374382"/>
              <a:gd name="connsiteX15" fmla="*/ 0 w 9144000"/>
              <a:gd name="connsiteY15" fmla="*/ 3305235 h 6374382"/>
              <a:gd name="connsiteX16" fmla="*/ 0 w 9144000"/>
              <a:gd name="connsiteY16" fmla="*/ 0 h 6374382"/>
              <a:gd name="connsiteX0" fmla="*/ 0 w 9144000"/>
              <a:gd name="connsiteY0" fmla="*/ 0 h 5871462"/>
              <a:gd name="connsiteX1" fmla="*/ 1524000 w 9144000"/>
              <a:gd name="connsiteY1" fmla="*/ 0 h 5871462"/>
              <a:gd name="connsiteX2" fmla="*/ 1524000 w 9144000"/>
              <a:gd name="connsiteY2" fmla="*/ 0 h 5871462"/>
              <a:gd name="connsiteX3" fmla="*/ 3810000 w 9144000"/>
              <a:gd name="connsiteY3" fmla="*/ 0 h 5871462"/>
              <a:gd name="connsiteX4" fmla="*/ 9144000 w 9144000"/>
              <a:gd name="connsiteY4" fmla="*/ 0 h 5871462"/>
              <a:gd name="connsiteX5" fmla="*/ 9144000 w 9144000"/>
              <a:gd name="connsiteY5" fmla="*/ 3305235 h 5871462"/>
              <a:gd name="connsiteX6" fmla="*/ 9144000 w 9144000"/>
              <a:gd name="connsiteY6" fmla="*/ 3305235 h 5871462"/>
              <a:gd name="connsiteX7" fmla="*/ 9144000 w 9144000"/>
              <a:gd name="connsiteY7" fmla="*/ 4721764 h 5871462"/>
              <a:gd name="connsiteX8" fmla="*/ 9144000 w 9144000"/>
              <a:gd name="connsiteY8" fmla="*/ 5666117 h 5871462"/>
              <a:gd name="connsiteX9" fmla="*/ 3810000 w 9144000"/>
              <a:gd name="connsiteY9" fmla="*/ 5666117 h 5871462"/>
              <a:gd name="connsiteX10" fmla="*/ 594390 w 9144000"/>
              <a:gd name="connsiteY10" fmla="*/ 5871462 h 5871462"/>
              <a:gd name="connsiteX11" fmla="*/ 335280 w 9144000"/>
              <a:gd name="connsiteY11" fmla="*/ 5643257 h 5871462"/>
              <a:gd name="connsiteX12" fmla="*/ 0 w 9144000"/>
              <a:gd name="connsiteY12" fmla="*/ 5666117 h 5871462"/>
              <a:gd name="connsiteX13" fmla="*/ 0 w 9144000"/>
              <a:gd name="connsiteY13" fmla="*/ 4721764 h 5871462"/>
              <a:gd name="connsiteX14" fmla="*/ 0 w 9144000"/>
              <a:gd name="connsiteY14" fmla="*/ 3305235 h 5871462"/>
              <a:gd name="connsiteX15" fmla="*/ 0 w 9144000"/>
              <a:gd name="connsiteY15" fmla="*/ 3305235 h 5871462"/>
              <a:gd name="connsiteX16" fmla="*/ 0 w 9144000"/>
              <a:gd name="connsiteY16" fmla="*/ 0 h 5871462"/>
              <a:gd name="connsiteX0" fmla="*/ 0 w 9144000"/>
              <a:gd name="connsiteY0" fmla="*/ 0 h 5871462"/>
              <a:gd name="connsiteX1" fmla="*/ 1524000 w 9144000"/>
              <a:gd name="connsiteY1" fmla="*/ 0 h 5871462"/>
              <a:gd name="connsiteX2" fmla="*/ 1524000 w 9144000"/>
              <a:gd name="connsiteY2" fmla="*/ 0 h 5871462"/>
              <a:gd name="connsiteX3" fmla="*/ 3810000 w 9144000"/>
              <a:gd name="connsiteY3" fmla="*/ 0 h 5871462"/>
              <a:gd name="connsiteX4" fmla="*/ 9144000 w 9144000"/>
              <a:gd name="connsiteY4" fmla="*/ 0 h 5871462"/>
              <a:gd name="connsiteX5" fmla="*/ 9144000 w 9144000"/>
              <a:gd name="connsiteY5" fmla="*/ 3305235 h 5871462"/>
              <a:gd name="connsiteX6" fmla="*/ 9144000 w 9144000"/>
              <a:gd name="connsiteY6" fmla="*/ 3305235 h 5871462"/>
              <a:gd name="connsiteX7" fmla="*/ 9144000 w 9144000"/>
              <a:gd name="connsiteY7" fmla="*/ 4721764 h 5871462"/>
              <a:gd name="connsiteX8" fmla="*/ 9144000 w 9144000"/>
              <a:gd name="connsiteY8" fmla="*/ 5666117 h 5871462"/>
              <a:gd name="connsiteX9" fmla="*/ 845820 w 9144000"/>
              <a:gd name="connsiteY9" fmla="*/ 5658497 h 5871462"/>
              <a:gd name="connsiteX10" fmla="*/ 594390 w 9144000"/>
              <a:gd name="connsiteY10" fmla="*/ 5871462 h 5871462"/>
              <a:gd name="connsiteX11" fmla="*/ 335280 w 9144000"/>
              <a:gd name="connsiteY11" fmla="*/ 5643257 h 5871462"/>
              <a:gd name="connsiteX12" fmla="*/ 0 w 9144000"/>
              <a:gd name="connsiteY12" fmla="*/ 5666117 h 5871462"/>
              <a:gd name="connsiteX13" fmla="*/ 0 w 9144000"/>
              <a:gd name="connsiteY13" fmla="*/ 4721764 h 5871462"/>
              <a:gd name="connsiteX14" fmla="*/ 0 w 9144000"/>
              <a:gd name="connsiteY14" fmla="*/ 3305235 h 5871462"/>
              <a:gd name="connsiteX15" fmla="*/ 0 w 9144000"/>
              <a:gd name="connsiteY15" fmla="*/ 3305235 h 5871462"/>
              <a:gd name="connsiteX16" fmla="*/ 0 w 9144000"/>
              <a:gd name="connsiteY16" fmla="*/ 0 h 5871462"/>
              <a:gd name="connsiteX0" fmla="*/ 0 w 9144000"/>
              <a:gd name="connsiteY0" fmla="*/ 0 h 5871462"/>
              <a:gd name="connsiteX1" fmla="*/ 1524000 w 9144000"/>
              <a:gd name="connsiteY1" fmla="*/ 0 h 5871462"/>
              <a:gd name="connsiteX2" fmla="*/ 1524000 w 9144000"/>
              <a:gd name="connsiteY2" fmla="*/ 0 h 5871462"/>
              <a:gd name="connsiteX3" fmla="*/ 3810000 w 9144000"/>
              <a:gd name="connsiteY3" fmla="*/ 0 h 5871462"/>
              <a:gd name="connsiteX4" fmla="*/ 9144000 w 9144000"/>
              <a:gd name="connsiteY4" fmla="*/ 0 h 5871462"/>
              <a:gd name="connsiteX5" fmla="*/ 9144000 w 9144000"/>
              <a:gd name="connsiteY5" fmla="*/ 3305235 h 5871462"/>
              <a:gd name="connsiteX6" fmla="*/ 9144000 w 9144000"/>
              <a:gd name="connsiteY6" fmla="*/ 3305235 h 5871462"/>
              <a:gd name="connsiteX7" fmla="*/ 9144000 w 9144000"/>
              <a:gd name="connsiteY7" fmla="*/ 4721764 h 5871462"/>
              <a:gd name="connsiteX8" fmla="*/ 9144000 w 9144000"/>
              <a:gd name="connsiteY8" fmla="*/ 5666117 h 5871462"/>
              <a:gd name="connsiteX9" fmla="*/ 845820 w 9144000"/>
              <a:gd name="connsiteY9" fmla="*/ 5658497 h 5871462"/>
              <a:gd name="connsiteX10" fmla="*/ 594390 w 9144000"/>
              <a:gd name="connsiteY10" fmla="*/ 5871462 h 5871462"/>
              <a:gd name="connsiteX11" fmla="*/ 323850 w 9144000"/>
              <a:gd name="connsiteY11" fmla="*/ 5669927 h 5871462"/>
              <a:gd name="connsiteX12" fmla="*/ 0 w 9144000"/>
              <a:gd name="connsiteY12" fmla="*/ 5666117 h 5871462"/>
              <a:gd name="connsiteX13" fmla="*/ 0 w 9144000"/>
              <a:gd name="connsiteY13" fmla="*/ 4721764 h 5871462"/>
              <a:gd name="connsiteX14" fmla="*/ 0 w 9144000"/>
              <a:gd name="connsiteY14" fmla="*/ 3305235 h 5871462"/>
              <a:gd name="connsiteX15" fmla="*/ 0 w 9144000"/>
              <a:gd name="connsiteY15" fmla="*/ 3305235 h 5871462"/>
              <a:gd name="connsiteX16" fmla="*/ 0 w 9144000"/>
              <a:gd name="connsiteY16" fmla="*/ 0 h 5871462"/>
              <a:gd name="connsiteX0" fmla="*/ 0 w 9144000"/>
              <a:gd name="connsiteY0" fmla="*/ 0 h 5871462"/>
              <a:gd name="connsiteX1" fmla="*/ 1524000 w 9144000"/>
              <a:gd name="connsiteY1" fmla="*/ 0 h 5871462"/>
              <a:gd name="connsiteX2" fmla="*/ 1524000 w 9144000"/>
              <a:gd name="connsiteY2" fmla="*/ 0 h 5871462"/>
              <a:gd name="connsiteX3" fmla="*/ 3810000 w 9144000"/>
              <a:gd name="connsiteY3" fmla="*/ 0 h 5871462"/>
              <a:gd name="connsiteX4" fmla="*/ 9144000 w 9144000"/>
              <a:gd name="connsiteY4" fmla="*/ 0 h 5871462"/>
              <a:gd name="connsiteX5" fmla="*/ 9144000 w 9144000"/>
              <a:gd name="connsiteY5" fmla="*/ 3305235 h 5871462"/>
              <a:gd name="connsiteX6" fmla="*/ 9144000 w 9144000"/>
              <a:gd name="connsiteY6" fmla="*/ 3305235 h 5871462"/>
              <a:gd name="connsiteX7" fmla="*/ 9144000 w 9144000"/>
              <a:gd name="connsiteY7" fmla="*/ 4721764 h 5871462"/>
              <a:gd name="connsiteX8" fmla="*/ 9144000 w 9144000"/>
              <a:gd name="connsiteY8" fmla="*/ 5666117 h 5871462"/>
              <a:gd name="connsiteX9" fmla="*/ 845820 w 9144000"/>
              <a:gd name="connsiteY9" fmla="*/ 5658497 h 5871462"/>
              <a:gd name="connsiteX10" fmla="*/ 594390 w 9144000"/>
              <a:gd name="connsiteY10" fmla="*/ 5871462 h 5871462"/>
              <a:gd name="connsiteX11" fmla="*/ 323850 w 9144000"/>
              <a:gd name="connsiteY11" fmla="*/ 5669927 h 5871462"/>
              <a:gd name="connsiteX12" fmla="*/ 0 w 9144000"/>
              <a:gd name="connsiteY12" fmla="*/ 5666117 h 5871462"/>
              <a:gd name="connsiteX13" fmla="*/ 0 w 9144000"/>
              <a:gd name="connsiteY13" fmla="*/ 4721764 h 5871462"/>
              <a:gd name="connsiteX14" fmla="*/ 0 w 9144000"/>
              <a:gd name="connsiteY14" fmla="*/ 3305235 h 5871462"/>
              <a:gd name="connsiteX15" fmla="*/ 0 w 9144000"/>
              <a:gd name="connsiteY15" fmla="*/ 3305235 h 5871462"/>
              <a:gd name="connsiteX16" fmla="*/ 0 w 9144000"/>
              <a:gd name="connsiteY16" fmla="*/ 0 h 5871462"/>
              <a:gd name="connsiteX0" fmla="*/ 0 w 9144000"/>
              <a:gd name="connsiteY0" fmla="*/ 0 h 5871462"/>
              <a:gd name="connsiteX1" fmla="*/ 1524000 w 9144000"/>
              <a:gd name="connsiteY1" fmla="*/ 0 h 5871462"/>
              <a:gd name="connsiteX2" fmla="*/ 1524000 w 9144000"/>
              <a:gd name="connsiteY2" fmla="*/ 0 h 5871462"/>
              <a:gd name="connsiteX3" fmla="*/ 3810000 w 9144000"/>
              <a:gd name="connsiteY3" fmla="*/ 0 h 5871462"/>
              <a:gd name="connsiteX4" fmla="*/ 9144000 w 9144000"/>
              <a:gd name="connsiteY4" fmla="*/ 0 h 5871462"/>
              <a:gd name="connsiteX5" fmla="*/ 9144000 w 9144000"/>
              <a:gd name="connsiteY5" fmla="*/ 3305235 h 5871462"/>
              <a:gd name="connsiteX6" fmla="*/ 9144000 w 9144000"/>
              <a:gd name="connsiteY6" fmla="*/ 3305235 h 5871462"/>
              <a:gd name="connsiteX7" fmla="*/ 9144000 w 9144000"/>
              <a:gd name="connsiteY7" fmla="*/ 4721764 h 5871462"/>
              <a:gd name="connsiteX8" fmla="*/ 9144000 w 9144000"/>
              <a:gd name="connsiteY8" fmla="*/ 5666117 h 5871462"/>
              <a:gd name="connsiteX9" fmla="*/ 845820 w 9144000"/>
              <a:gd name="connsiteY9" fmla="*/ 5658497 h 5871462"/>
              <a:gd name="connsiteX10" fmla="*/ 594390 w 9144000"/>
              <a:gd name="connsiteY10" fmla="*/ 5871462 h 5871462"/>
              <a:gd name="connsiteX11" fmla="*/ 367665 w 9144000"/>
              <a:gd name="connsiteY11" fmla="*/ 5668022 h 5871462"/>
              <a:gd name="connsiteX12" fmla="*/ 0 w 9144000"/>
              <a:gd name="connsiteY12" fmla="*/ 5666117 h 5871462"/>
              <a:gd name="connsiteX13" fmla="*/ 0 w 9144000"/>
              <a:gd name="connsiteY13" fmla="*/ 4721764 h 5871462"/>
              <a:gd name="connsiteX14" fmla="*/ 0 w 9144000"/>
              <a:gd name="connsiteY14" fmla="*/ 3305235 h 5871462"/>
              <a:gd name="connsiteX15" fmla="*/ 0 w 9144000"/>
              <a:gd name="connsiteY15" fmla="*/ 3305235 h 5871462"/>
              <a:gd name="connsiteX16" fmla="*/ 0 w 9144000"/>
              <a:gd name="connsiteY16" fmla="*/ 0 h 5871462"/>
              <a:gd name="connsiteX0" fmla="*/ 0 w 9144000"/>
              <a:gd name="connsiteY0" fmla="*/ 0 h 5871462"/>
              <a:gd name="connsiteX1" fmla="*/ 1524000 w 9144000"/>
              <a:gd name="connsiteY1" fmla="*/ 0 h 5871462"/>
              <a:gd name="connsiteX2" fmla="*/ 1524000 w 9144000"/>
              <a:gd name="connsiteY2" fmla="*/ 0 h 5871462"/>
              <a:gd name="connsiteX3" fmla="*/ 3810000 w 9144000"/>
              <a:gd name="connsiteY3" fmla="*/ 0 h 5871462"/>
              <a:gd name="connsiteX4" fmla="*/ 9144000 w 9144000"/>
              <a:gd name="connsiteY4" fmla="*/ 0 h 5871462"/>
              <a:gd name="connsiteX5" fmla="*/ 9144000 w 9144000"/>
              <a:gd name="connsiteY5" fmla="*/ 3305235 h 5871462"/>
              <a:gd name="connsiteX6" fmla="*/ 9144000 w 9144000"/>
              <a:gd name="connsiteY6" fmla="*/ 3305235 h 5871462"/>
              <a:gd name="connsiteX7" fmla="*/ 9144000 w 9144000"/>
              <a:gd name="connsiteY7" fmla="*/ 4721764 h 5871462"/>
              <a:gd name="connsiteX8" fmla="*/ 9144000 w 9144000"/>
              <a:gd name="connsiteY8" fmla="*/ 5666117 h 5871462"/>
              <a:gd name="connsiteX9" fmla="*/ 845820 w 9144000"/>
              <a:gd name="connsiteY9" fmla="*/ 5658497 h 5871462"/>
              <a:gd name="connsiteX10" fmla="*/ 594390 w 9144000"/>
              <a:gd name="connsiteY10" fmla="*/ 5871462 h 5871462"/>
              <a:gd name="connsiteX11" fmla="*/ 367665 w 9144000"/>
              <a:gd name="connsiteY11" fmla="*/ 5668022 h 5871462"/>
              <a:gd name="connsiteX12" fmla="*/ 0 w 9144000"/>
              <a:gd name="connsiteY12" fmla="*/ 5666117 h 5871462"/>
              <a:gd name="connsiteX13" fmla="*/ 0 w 9144000"/>
              <a:gd name="connsiteY13" fmla="*/ 4721764 h 5871462"/>
              <a:gd name="connsiteX14" fmla="*/ 0 w 9144000"/>
              <a:gd name="connsiteY14" fmla="*/ 3305235 h 5871462"/>
              <a:gd name="connsiteX15" fmla="*/ 0 w 9144000"/>
              <a:gd name="connsiteY15" fmla="*/ 3305235 h 5871462"/>
              <a:gd name="connsiteX16" fmla="*/ 0 w 9144000"/>
              <a:gd name="connsiteY16" fmla="*/ 0 h 5871462"/>
              <a:gd name="connsiteX0" fmla="*/ 0 w 9144000"/>
              <a:gd name="connsiteY0" fmla="*/ 0 h 5863842"/>
              <a:gd name="connsiteX1" fmla="*/ 1524000 w 9144000"/>
              <a:gd name="connsiteY1" fmla="*/ 0 h 5863842"/>
              <a:gd name="connsiteX2" fmla="*/ 1524000 w 9144000"/>
              <a:gd name="connsiteY2" fmla="*/ 0 h 5863842"/>
              <a:gd name="connsiteX3" fmla="*/ 3810000 w 9144000"/>
              <a:gd name="connsiteY3" fmla="*/ 0 h 5863842"/>
              <a:gd name="connsiteX4" fmla="*/ 9144000 w 9144000"/>
              <a:gd name="connsiteY4" fmla="*/ 0 h 5863842"/>
              <a:gd name="connsiteX5" fmla="*/ 9144000 w 9144000"/>
              <a:gd name="connsiteY5" fmla="*/ 3305235 h 5863842"/>
              <a:gd name="connsiteX6" fmla="*/ 9144000 w 9144000"/>
              <a:gd name="connsiteY6" fmla="*/ 3305235 h 5863842"/>
              <a:gd name="connsiteX7" fmla="*/ 9144000 w 9144000"/>
              <a:gd name="connsiteY7" fmla="*/ 4721764 h 5863842"/>
              <a:gd name="connsiteX8" fmla="*/ 9144000 w 9144000"/>
              <a:gd name="connsiteY8" fmla="*/ 5666117 h 5863842"/>
              <a:gd name="connsiteX9" fmla="*/ 845820 w 9144000"/>
              <a:gd name="connsiteY9" fmla="*/ 5658497 h 5863842"/>
              <a:gd name="connsiteX10" fmla="*/ 602010 w 9144000"/>
              <a:gd name="connsiteY10" fmla="*/ 5863842 h 5863842"/>
              <a:gd name="connsiteX11" fmla="*/ 367665 w 9144000"/>
              <a:gd name="connsiteY11" fmla="*/ 5668022 h 5863842"/>
              <a:gd name="connsiteX12" fmla="*/ 0 w 9144000"/>
              <a:gd name="connsiteY12" fmla="*/ 5666117 h 5863842"/>
              <a:gd name="connsiteX13" fmla="*/ 0 w 9144000"/>
              <a:gd name="connsiteY13" fmla="*/ 4721764 h 5863842"/>
              <a:gd name="connsiteX14" fmla="*/ 0 w 9144000"/>
              <a:gd name="connsiteY14" fmla="*/ 3305235 h 5863842"/>
              <a:gd name="connsiteX15" fmla="*/ 0 w 9144000"/>
              <a:gd name="connsiteY15" fmla="*/ 3305235 h 5863842"/>
              <a:gd name="connsiteX16" fmla="*/ 0 w 9144000"/>
              <a:gd name="connsiteY16" fmla="*/ 0 h 5863842"/>
              <a:gd name="connsiteX0" fmla="*/ 0 w 9144000"/>
              <a:gd name="connsiteY0" fmla="*/ 0 h 5863842"/>
              <a:gd name="connsiteX1" fmla="*/ 1524000 w 9144000"/>
              <a:gd name="connsiteY1" fmla="*/ 0 h 5863842"/>
              <a:gd name="connsiteX2" fmla="*/ 1524000 w 9144000"/>
              <a:gd name="connsiteY2" fmla="*/ 0 h 5863842"/>
              <a:gd name="connsiteX3" fmla="*/ 3810000 w 9144000"/>
              <a:gd name="connsiteY3" fmla="*/ 0 h 5863842"/>
              <a:gd name="connsiteX4" fmla="*/ 9144000 w 9144000"/>
              <a:gd name="connsiteY4" fmla="*/ 0 h 5863842"/>
              <a:gd name="connsiteX5" fmla="*/ 9144000 w 9144000"/>
              <a:gd name="connsiteY5" fmla="*/ 3305235 h 5863842"/>
              <a:gd name="connsiteX6" fmla="*/ 9144000 w 9144000"/>
              <a:gd name="connsiteY6" fmla="*/ 3305235 h 5863842"/>
              <a:gd name="connsiteX7" fmla="*/ 9144000 w 9144000"/>
              <a:gd name="connsiteY7" fmla="*/ 4721764 h 5863842"/>
              <a:gd name="connsiteX8" fmla="*/ 9144000 w 9144000"/>
              <a:gd name="connsiteY8" fmla="*/ 5666117 h 5863842"/>
              <a:gd name="connsiteX9" fmla="*/ 845820 w 9144000"/>
              <a:gd name="connsiteY9" fmla="*/ 5658497 h 5863842"/>
              <a:gd name="connsiteX10" fmla="*/ 602010 w 9144000"/>
              <a:gd name="connsiteY10" fmla="*/ 5863842 h 5863842"/>
              <a:gd name="connsiteX11" fmla="*/ 367665 w 9144000"/>
              <a:gd name="connsiteY11" fmla="*/ 5668022 h 5863842"/>
              <a:gd name="connsiteX12" fmla="*/ 0 w 9144000"/>
              <a:gd name="connsiteY12" fmla="*/ 5666117 h 5863842"/>
              <a:gd name="connsiteX13" fmla="*/ 0 w 9144000"/>
              <a:gd name="connsiteY13" fmla="*/ 4721764 h 5863842"/>
              <a:gd name="connsiteX14" fmla="*/ 0 w 9144000"/>
              <a:gd name="connsiteY14" fmla="*/ 3305235 h 5863842"/>
              <a:gd name="connsiteX15" fmla="*/ 0 w 9144000"/>
              <a:gd name="connsiteY15" fmla="*/ 3305235 h 5863842"/>
              <a:gd name="connsiteX16" fmla="*/ 0 w 9144000"/>
              <a:gd name="connsiteY16" fmla="*/ 0 h 5863842"/>
              <a:gd name="connsiteX0" fmla="*/ 0 w 9144000"/>
              <a:gd name="connsiteY0" fmla="*/ 0 h 5863842"/>
              <a:gd name="connsiteX1" fmla="*/ 1524000 w 9144000"/>
              <a:gd name="connsiteY1" fmla="*/ 0 h 5863842"/>
              <a:gd name="connsiteX2" fmla="*/ 1524000 w 9144000"/>
              <a:gd name="connsiteY2" fmla="*/ 0 h 5863842"/>
              <a:gd name="connsiteX3" fmla="*/ 3810000 w 9144000"/>
              <a:gd name="connsiteY3" fmla="*/ 0 h 5863842"/>
              <a:gd name="connsiteX4" fmla="*/ 9144000 w 9144000"/>
              <a:gd name="connsiteY4" fmla="*/ 0 h 5863842"/>
              <a:gd name="connsiteX5" fmla="*/ 9144000 w 9144000"/>
              <a:gd name="connsiteY5" fmla="*/ 3305235 h 5863842"/>
              <a:gd name="connsiteX6" fmla="*/ 9144000 w 9144000"/>
              <a:gd name="connsiteY6" fmla="*/ 3305235 h 5863842"/>
              <a:gd name="connsiteX7" fmla="*/ 9144000 w 9144000"/>
              <a:gd name="connsiteY7" fmla="*/ 4721764 h 5863842"/>
              <a:gd name="connsiteX8" fmla="*/ 9144000 w 9144000"/>
              <a:gd name="connsiteY8" fmla="*/ 5666117 h 5863842"/>
              <a:gd name="connsiteX9" fmla="*/ 845820 w 9144000"/>
              <a:gd name="connsiteY9" fmla="*/ 5658497 h 5863842"/>
              <a:gd name="connsiteX10" fmla="*/ 602010 w 9144000"/>
              <a:gd name="connsiteY10" fmla="*/ 5863842 h 5863842"/>
              <a:gd name="connsiteX11" fmla="*/ 367665 w 9144000"/>
              <a:gd name="connsiteY11" fmla="*/ 5662307 h 5863842"/>
              <a:gd name="connsiteX12" fmla="*/ 0 w 9144000"/>
              <a:gd name="connsiteY12" fmla="*/ 5666117 h 5863842"/>
              <a:gd name="connsiteX13" fmla="*/ 0 w 9144000"/>
              <a:gd name="connsiteY13" fmla="*/ 4721764 h 5863842"/>
              <a:gd name="connsiteX14" fmla="*/ 0 w 9144000"/>
              <a:gd name="connsiteY14" fmla="*/ 3305235 h 5863842"/>
              <a:gd name="connsiteX15" fmla="*/ 0 w 9144000"/>
              <a:gd name="connsiteY15" fmla="*/ 3305235 h 5863842"/>
              <a:gd name="connsiteX16" fmla="*/ 0 w 9144000"/>
              <a:gd name="connsiteY16" fmla="*/ 0 h 5863842"/>
              <a:gd name="connsiteX0" fmla="*/ 0 w 9144000"/>
              <a:gd name="connsiteY0" fmla="*/ 0 h 5863842"/>
              <a:gd name="connsiteX1" fmla="*/ 1524000 w 9144000"/>
              <a:gd name="connsiteY1" fmla="*/ 0 h 5863842"/>
              <a:gd name="connsiteX2" fmla="*/ 1524000 w 9144000"/>
              <a:gd name="connsiteY2" fmla="*/ 0 h 5863842"/>
              <a:gd name="connsiteX3" fmla="*/ 3810000 w 9144000"/>
              <a:gd name="connsiteY3" fmla="*/ 0 h 5863842"/>
              <a:gd name="connsiteX4" fmla="*/ 9144000 w 9144000"/>
              <a:gd name="connsiteY4" fmla="*/ 0 h 5863842"/>
              <a:gd name="connsiteX5" fmla="*/ 9144000 w 9144000"/>
              <a:gd name="connsiteY5" fmla="*/ 3305235 h 5863842"/>
              <a:gd name="connsiteX6" fmla="*/ 9144000 w 9144000"/>
              <a:gd name="connsiteY6" fmla="*/ 3305235 h 5863842"/>
              <a:gd name="connsiteX7" fmla="*/ 9144000 w 9144000"/>
              <a:gd name="connsiteY7" fmla="*/ 4721764 h 5863842"/>
              <a:gd name="connsiteX8" fmla="*/ 9144000 w 9144000"/>
              <a:gd name="connsiteY8" fmla="*/ 5666117 h 5863842"/>
              <a:gd name="connsiteX9" fmla="*/ 845820 w 9144000"/>
              <a:gd name="connsiteY9" fmla="*/ 5658497 h 5863842"/>
              <a:gd name="connsiteX10" fmla="*/ 602010 w 9144000"/>
              <a:gd name="connsiteY10" fmla="*/ 5863842 h 5863842"/>
              <a:gd name="connsiteX11" fmla="*/ 367665 w 9144000"/>
              <a:gd name="connsiteY11" fmla="*/ 5662307 h 5863842"/>
              <a:gd name="connsiteX12" fmla="*/ 0 w 9144000"/>
              <a:gd name="connsiteY12" fmla="*/ 5666117 h 5863842"/>
              <a:gd name="connsiteX13" fmla="*/ 0 w 9144000"/>
              <a:gd name="connsiteY13" fmla="*/ 4721764 h 5863842"/>
              <a:gd name="connsiteX14" fmla="*/ 0 w 9144000"/>
              <a:gd name="connsiteY14" fmla="*/ 3305235 h 5863842"/>
              <a:gd name="connsiteX15" fmla="*/ 0 w 9144000"/>
              <a:gd name="connsiteY15" fmla="*/ 3305235 h 5863842"/>
              <a:gd name="connsiteX16" fmla="*/ 0 w 9144000"/>
              <a:gd name="connsiteY16" fmla="*/ 0 h 5863842"/>
              <a:gd name="connsiteX0" fmla="*/ 0 w 9144000"/>
              <a:gd name="connsiteY0" fmla="*/ 0 h 5863842"/>
              <a:gd name="connsiteX1" fmla="*/ 1524000 w 9144000"/>
              <a:gd name="connsiteY1" fmla="*/ 0 h 5863842"/>
              <a:gd name="connsiteX2" fmla="*/ 1524000 w 9144000"/>
              <a:gd name="connsiteY2" fmla="*/ 0 h 5863842"/>
              <a:gd name="connsiteX3" fmla="*/ 3810000 w 9144000"/>
              <a:gd name="connsiteY3" fmla="*/ 0 h 5863842"/>
              <a:gd name="connsiteX4" fmla="*/ 9144000 w 9144000"/>
              <a:gd name="connsiteY4" fmla="*/ 0 h 5863842"/>
              <a:gd name="connsiteX5" fmla="*/ 9144000 w 9144000"/>
              <a:gd name="connsiteY5" fmla="*/ 3305235 h 5863842"/>
              <a:gd name="connsiteX6" fmla="*/ 9144000 w 9144000"/>
              <a:gd name="connsiteY6" fmla="*/ 3305235 h 5863842"/>
              <a:gd name="connsiteX7" fmla="*/ 9144000 w 9144000"/>
              <a:gd name="connsiteY7" fmla="*/ 4721764 h 5863842"/>
              <a:gd name="connsiteX8" fmla="*/ 9144000 w 9144000"/>
              <a:gd name="connsiteY8" fmla="*/ 5666117 h 5863842"/>
              <a:gd name="connsiteX9" fmla="*/ 845820 w 9144000"/>
              <a:gd name="connsiteY9" fmla="*/ 5658497 h 5863842"/>
              <a:gd name="connsiteX10" fmla="*/ 602010 w 9144000"/>
              <a:gd name="connsiteY10" fmla="*/ 5863842 h 5863842"/>
              <a:gd name="connsiteX11" fmla="*/ 367665 w 9144000"/>
              <a:gd name="connsiteY11" fmla="*/ 5662307 h 5863842"/>
              <a:gd name="connsiteX12" fmla="*/ 0 w 9144000"/>
              <a:gd name="connsiteY12" fmla="*/ 5666117 h 5863842"/>
              <a:gd name="connsiteX13" fmla="*/ 0 w 9144000"/>
              <a:gd name="connsiteY13" fmla="*/ 4721764 h 5863842"/>
              <a:gd name="connsiteX14" fmla="*/ 0 w 9144000"/>
              <a:gd name="connsiteY14" fmla="*/ 3305235 h 5863842"/>
              <a:gd name="connsiteX15" fmla="*/ 0 w 9144000"/>
              <a:gd name="connsiteY15" fmla="*/ 3305235 h 5863842"/>
              <a:gd name="connsiteX16" fmla="*/ 0 w 9144000"/>
              <a:gd name="connsiteY16" fmla="*/ 0 h 5863842"/>
              <a:gd name="connsiteX0" fmla="*/ 0 w 9144000"/>
              <a:gd name="connsiteY0" fmla="*/ 0 h 5863842"/>
              <a:gd name="connsiteX1" fmla="*/ 1524000 w 9144000"/>
              <a:gd name="connsiteY1" fmla="*/ 0 h 5863842"/>
              <a:gd name="connsiteX2" fmla="*/ 1524000 w 9144000"/>
              <a:gd name="connsiteY2" fmla="*/ 0 h 5863842"/>
              <a:gd name="connsiteX3" fmla="*/ 3810000 w 9144000"/>
              <a:gd name="connsiteY3" fmla="*/ 0 h 5863842"/>
              <a:gd name="connsiteX4" fmla="*/ 9144000 w 9144000"/>
              <a:gd name="connsiteY4" fmla="*/ 0 h 5863842"/>
              <a:gd name="connsiteX5" fmla="*/ 9144000 w 9144000"/>
              <a:gd name="connsiteY5" fmla="*/ 3305235 h 5863842"/>
              <a:gd name="connsiteX6" fmla="*/ 9144000 w 9144000"/>
              <a:gd name="connsiteY6" fmla="*/ 3305235 h 5863842"/>
              <a:gd name="connsiteX7" fmla="*/ 9144000 w 9144000"/>
              <a:gd name="connsiteY7" fmla="*/ 4721764 h 5863842"/>
              <a:gd name="connsiteX8" fmla="*/ 9144000 w 9144000"/>
              <a:gd name="connsiteY8" fmla="*/ 5666117 h 5863842"/>
              <a:gd name="connsiteX9" fmla="*/ 845820 w 9144000"/>
              <a:gd name="connsiteY9" fmla="*/ 5658497 h 5863842"/>
              <a:gd name="connsiteX10" fmla="*/ 602010 w 9144000"/>
              <a:gd name="connsiteY10" fmla="*/ 5863842 h 5863842"/>
              <a:gd name="connsiteX11" fmla="*/ 371475 w 9144000"/>
              <a:gd name="connsiteY11" fmla="*/ 5652782 h 5863842"/>
              <a:gd name="connsiteX12" fmla="*/ 0 w 9144000"/>
              <a:gd name="connsiteY12" fmla="*/ 5666117 h 5863842"/>
              <a:gd name="connsiteX13" fmla="*/ 0 w 9144000"/>
              <a:gd name="connsiteY13" fmla="*/ 4721764 h 5863842"/>
              <a:gd name="connsiteX14" fmla="*/ 0 w 9144000"/>
              <a:gd name="connsiteY14" fmla="*/ 3305235 h 5863842"/>
              <a:gd name="connsiteX15" fmla="*/ 0 w 9144000"/>
              <a:gd name="connsiteY15" fmla="*/ 3305235 h 5863842"/>
              <a:gd name="connsiteX16" fmla="*/ 0 w 9144000"/>
              <a:gd name="connsiteY16" fmla="*/ 0 h 5863842"/>
              <a:gd name="connsiteX0" fmla="*/ 0 w 9144000"/>
              <a:gd name="connsiteY0" fmla="*/ 0 h 5863842"/>
              <a:gd name="connsiteX1" fmla="*/ 1524000 w 9144000"/>
              <a:gd name="connsiteY1" fmla="*/ 0 h 5863842"/>
              <a:gd name="connsiteX2" fmla="*/ 1524000 w 9144000"/>
              <a:gd name="connsiteY2" fmla="*/ 0 h 5863842"/>
              <a:gd name="connsiteX3" fmla="*/ 3810000 w 9144000"/>
              <a:gd name="connsiteY3" fmla="*/ 0 h 5863842"/>
              <a:gd name="connsiteX4" fmla="*/ 9144000 w 9144000"/>
              <a:gd name="connsiteY4" fmla="*/ 0 h 5863842"/>
              <a:gd name="connsiteX5" fmla="*/ 9144000 w 9144000"/>
              <a:gd name="connsiteY5" fmla="*/ 3305235 h 5863842"/>
              <a:gd name="connsiteX6" fmla="*/ 9144000 w 9144000"/>
              <a:gd name="connsiteY6" fmla="*/ 3305235 h 5863842"/>
              <a:gd name="connsiteX7" fmla="*/ 9144000 w 9144000"/>
              <a:gd name="connsiteY7" fmla="*/ 4721764 h 5863842"/>
              <a:gd name="connsiteX8" fmla="*/ 9144000 w 9144000"/>
              <a:gd name="connsiteY8" fmla="*/ 5666117 h 5863842"/>
              <a:gd name="connsiteX9" fmla="*/ 845820 w 9144000"/>
              <a:gd name="connsiteY9" fmla="*/ 5658497 h 5863842"/>
              <a:gd name="connsiteX10" fmla="*/ 602010 w 9144000"/>
              <a:gd name="connsiteY10" fmla="*/ 5863842 h 5863842"/>
              <a:gd name="connsiteX11" fmla="*/ 371475 w 9144000"/>
              <a:gd name="connsiteY11" fmla="*/ 5652782 h 5863842"/>
              <a:gd name="connsiteX12" fmla="*/ 1905 w 9144000"/>
              <a:gd name="connsiteY12" fmla="*/ 5652782 h 5863842"/>
              <a:gd name="connsiteX13" fmla="*/ 0 w 9144000"/>
              <a:gd name="connsiteY13" fmla="*/ 4721764 h 5863842"/>
              <a:gd name="connsiteX14" fmla="*/ 0 w 9144000"/>
              <a:gd name="connsiteY14" fmla="*/ 3305235 h 5863842"/>
              <a:gd name="connsiteX15" fmla="*/ 0 w 9144000"/>
              <a:gd name="connsiteY15" fmla="*/ 3305235 h 5863842"/>
              <a:gd name="connsiteX16" fmla="*/ 0 w 9144000"/>
              <a:gd name="connsiteY16" fmla="*/ 0 h 5863842"/>
              <a:gd name="connsiteX0" fmla="*/ 0 w 9144000"/>
              <a:gd name="connsiteY0" fmla="*/ 0 h 5863842"/>
              <a:gd name="connsiteX1" fmla="*/ 1524000 w 9144000"/>
              <a:gd name="connsiteY1" fmla="*/ 0 h 5863842"/>
              <a:gd name="connsiteX2" fmla="*/ 1524000 w 9144000"/>
              <a:gd name="connsiteY2" fmla="*/ 0 h 5863842"/>
              <a:gd name="connsiteX3" fmla="*/ 3810000 w 9144000"/>
              <a:gd name="connsiteY3" fmla="*/ 0 h 5863842"/>
              <a:gd name="connsiteX4" fmla="*/ 9144000 w 9144000"/>
              <a:gd name="connsiteY4" fmla="*/ 0 h 5863842"/>
              <a:gd name="connsiteX5" fmla="*/ 9144000 w 9144000"/>
              <a:gd name="connsiteY5" fmla="*/ 3305235 h 5863842"/>
              <a:gd name="connsiteX6" fmla="*/ 9144000 w 9144000"/>
              <a:gd name="connsiteY6" fmla="*/ 3305235 h 5863842"/>
              <a:gd name="connsiteX7" fmla="*/ 9144000 w 9144000"/>
              <a:gd name="connsiteY7" fmla="*/ 4721764 h 5863842"/>
              <a:gd name="connsiteX8" fmla="*/ 9144000 w 9144000"/>
              <a:gd name="connsiteY8" fmla="*/ 5666117 h 5863842"/>
              <a:gd name="connsiteX9" fmla="*/ 845820 w 9144000"/>
              <a:gd name="connsiteY9" fmla="*/ 5658497 h 5863842"/>
              <a:gd name="connsiteX10" fmla="*/ 602010 w 9144000"/>
              <a:gd name="connsiteY10" fmla="*/ 5863842 h 5863842"/>
              <a:gd name="connsiteX11" fmla="*/ 371475 w 9144000"/>
              <a:gd name="connsiteY11" fmla="*/ 5652782 h 5863842"/>
              <a:gd name="connsiteX12" fmla="*/ 1905 w 9144000"/>
              <a:gd name="connsiteY12" fmla="*/ 5652782 h 5863842"/>
              <a:gd name="connsiteX13" fmla="*/ 0 w 9144000"/>
              <a:gd name="connsiteY13" fmla="*/ 4721764 h 5863842"/>
              <a:gd name="connsiteX14" fmla="*/ 0 w 9144000"/>
              <a:gd name="connsiteY14" fmla="*/ 3305235 h 5863842"/>
              <a:gd name="connsiteX15" fmla="*/ 0 w 9144000"/>
              <a:gd name="connsiteY15" fmla="*/ 3305235 h 5863842"/>
              <a:gd name="connsiteX16" fmla="*/ 0 w 9144000"/>
              <a:gd name="connsiteY16" fmla="*/ 0 h 5863842"/>
              <a:gd name="connsiteX0" fmla="*/ 0 w 9144000"/>
              <a:gd name="connsiteY0" fmla="*/ 0 h 5863842"/>
              <a:gd name="connsiteX1" fmla="*/ 1524000 w 9144000"/>
              <a:gd name="connsiteY1" fmla="*/ 0 h 5863842"/>
              <a:gd name="connsiteX2" fmla="*/ 1524000 w 9144000"/>
              <a:gd name="connsiteY2" fmla="*/ 0 h 5863842"/>
              <a:gd name="connsiteX3" fmla="*/ 3810000 w 9144000"/>
              <a:gd name="connsiteY3" fmla="*/ 0 h 5863842"/>
              <a:gd name="connsiteX4" fmla="*/ 9144000 w 9144000"/>
              <a:gd name="connsiteY4" fmla="*/ 0 h 5863842"/>
              <a:gd name="connsiteX5" fmla="*/ 9144000 w 9144000"/>
              <a:gd name="connsiteY5" fmla="*/ 3305235 h 5863842"/>
              <a:gd name="connsiteX6" fmla="*/ 9144000 w 9144000"/>
              <a:gd name="connsiteY6" fmla="*/ 3305235 h 5863842"/>
              <a:gd name="connsiteX7" fmla="*/ 9144000 w 9144000"/>
              <a:gd name="connsiteY7" fmla="*/ 4721764 h 5863842"/>
              <a:gd name="connsiteX8" fmla="*/ 9144000 w 9144000"/>
              <a:gd name="connsiteY8" fmla="*/ 5666117 h 5863842"/>
              <a:gd name="connsiteX9" fmla="*/ 847725 w 9144000"/>
              <a:gd name="connsiteY9" fmla="*/ 5650877 h 5863842"/>
              <a:gd name="connsiteX10" fmla="*/ 602010 w 9144000"/>
              <a:gd name="connsiteY10" fmla="*/ 5863842 h 5863842"/>
              <a:gd name="connsiteX11" fmla="*/ 371475 w 9144000"/>
              <a:gd name="connsiteY11" fmla="*/ 5652782 h 5863842"/>
              <a:gd name="connsiteX12" fmla="*/ 1905 w 9144000"/>
              <a:gd name="connsiteY12" fmla="*/ 5652782 h 5863842"/>
              <a:gd name="connsiteX13" fmla="*/ 0 w 9144000"/>
              <a:gd name="connsiteY13" fmla="*/ 4721764 h 5863842"/>
              <a:gd name="connsiteX14" fmla="*/ 0 w 9144000"/>
              <a:gd name="connsiteY14" fmla="*/ 3305235 h 5863842"/>
              <a:gd name="connsiteX15" fmla="*/ 0 w 9144000"/>
              <a:gd name="connsiteY15" fmla="*/ 3305235 h 5863842"/>
              <a:gd name="connsiteX16" fmla="*/ 0 w 9144000"/>
              <a:gd name="connsiteY16" fmla="*/ 0 h 5863842"/>
              <a:gd name="connsiteX0" fmla="*/ 0 w 9144000"/>
              <a:gd name="connsiteY0" fmla="*/ 0 h 5863842"/>
              <a:gd name="connsiteX1" fmla="*/ 1524000 w 9144000"/>
              <a:gd name="connsiteY1" fmla="*/ 0 h 5863842"/>
              <a:gd name="connsiteX2" fmla="*/ 1524000 w 9144000"/>
              <a:gd name="connsiteY2" fmla="*/ 0 h 5863842"/>
              <a:gd name="connsiteX3" fmla="*/ 3810000 w 9144000"/>
              <a:gd name="connsiteY3" fmla="*/ 0 h 5863842"/>
              <a:gd name="connsiteX4" fmla="*/ 9144000 w 9144000"/>
              <a:gd name="connsiteY4" fmla="*/ 0 h 5863842"/>
              <a:gd name="connsiteX5" fmla="*/ 9144000 w 9144000"/>
              <a:gd name="connsiteY5" fmla="*/ 3305235 h 5863842"/>
              <a:gd name="connsiteX6" fmla="*/ 9144000 w 9144000"/>
              <a:gd name="connsiteY6" fmla="*/ 3305235 h 5863842"/>
              <a:gd name="connsiteX7" fmla="*/ 9144000 w 9144000"/>
              <a:gd name="connsiteY7" fmla="*/ 4721764 h 5863842"/>
              <a:gd name="connsiteX8" fmla="*/ 9144000 w 9144000"/>
              <a:gd name="connsiteY8" fmla="*/ 5666117 h 5863842"/>
              <a:gd name="connsiteX9" fmla="*/ 847725 w 9144000"/>
              <a:gd name="connsiteY9" fmla="*/ 5650877 h 5863842"/>
              <a:gd name="connsiteX10" fmla="*/ 602010 w 9144000"/>
              <a:gd name="connsiteY10" fmla="*/ 5863842 h 5863842"/>
              <a:gd name="connsiteX11" fmla="*/ 371475 w 9144000"/>
              <a:gd name="connsiteY11" fmla="*/ 5652782 h 5863842"/>
              <a:gd name="connsiteX12" fmla="*/ 1905 w 9144000"/>
              <a:gd name="connsiteY12" fmla="*/ 5652782 h 5863842"/>
              <a:gd name="connsiteX13" fmla="*/ 0 w 9144000"/>
              <a:gd name="connsiteY13" fmla="*/ 4721764 h 5863842"/>
              <a:gd name="connsiteX14" fmla="*/ 0 w 9144000"/>
              <a:gd name="connsiteY14" fmla="*/ 3305235 h 5863842"/>
              <a:gd name="connsiteX15" fmla="*/ 0 w 9144000"/>
              <a:gd name="connsiteY15" fmla="*/ 3305235 h 5863842"/>
              <a:gd name="connsiteX16" fmla="*/ 0 w 9144000"/>
              <a:gd name="connsiteY16" fmla="*/ 0 h 5863842"/>
              <a:gd name="connsiteX0" fmla="*/ 0 w 9144000"/>
              <a:gd name="connsiteY0" fmla="*/ 0 h 5865740"/>
              <a:gd name="connsiteX1" fmla="*/ 1524000 w 9144000"/>
              <a:gd name="connsiteY1" fmla="*/ 0 h 5865740"/>
              <a:gd name="connsiteX2" fmla="*/ 1524000 w 9144000"/>
              <a:gd name="connsiteY2" fmla="*/ 0 h 5865740"/>
              <a:gd name="connsiteX3" fmla="*/ 3810000 w 9144000"/>
              <a:gd name="connsiteY3" fmla="*/ 0 h 5865740"/>
              <a:gd name="connsiteX4" fmla="*/ 9144000 w 9144000"/>
              <a:gd name="connsiteY4" fmla="*/ 0 h 5865740"/>
              <a:gd name="connsiteX5" fmla="*/ 9144000 w 9144000"/>
              <a:gd name="connsiteY5" fmla="*/ 3305235 h 5865740"/>
              <a:gd name="connsiteX6" fmla="*/ 9144000 w 9144000"/>
              <a:gd name="connsiteY6" fmla="*/ 3305235 h 5865740"/>
              <a:gd name="connsiteX7" fmla="*/ 9144000 w 9144000"/>
              <a:gd name="connsiteY7" fmla="*/ 4721764 h 5865740"/>
              <a:gd name="connsiteX8" fmla="*/ 9144000 w 9144000"/>
              <a:gd name="connsiteY8" fmla="*/ 5666117 h 5865740"/>
              <a:gd name="connsiteX9" fmla="*/ 847725 w 9144000"/>
              <a:gd name="connsiteY9" fmla="*/ 5650877 h 5865740"/>
              <a:gd name="connsiteX10" fmla="*/ 602010 w 9144000"/>
              <a:gd name="connsiteY10" fmla="*/ 5863842 h 5865740"/>
              <a:gd name="connsiteX11" fmla="*/ 371475 w 9144000"/>
              <a:gd name="connsiteY11" fmla="*/ 5652782 h 5865740"/>
              <a:gd name="connsiteX12" fmla="*/ 1905 w 9144000"/>
              <a:gd name="connsiteY12" fmla="*/ 5652782 h 5865740"/>
              <a:gd name="connsiteX13" fmla="*/ 0 w 9144000"/>
              <a:gd name="connsiteY13" fmla="*/ 4721764 h 5865740"/>
              <a:gd name="connsiteX14" fmla="*/ 0 w 9144000"/>
              <a:gd name="connsiteY14" fmla="*/ 3305235 h 5865740"/>
              <a:gd name="connsiteX15" fmla="*/ 0 w 9144000"/>
              <a:gd name="connsiteY15" fmla="*/ 3305235 h 5865740"/>
              <a:gd name="connsiteX16" fmla="*/ 0 w 9144000"/>
              <a:gd name="connsiteY16" fmla="*/ 0 h 5865740"/>
              <a:gd name="connsiteX0" fmla="*/ 0 w 9144000"/>
              <a:gd name="connsiteY0" fmla="*/ 0 h 5865740"/>
              <a:gd name="connsiteX1" fmla="*/ 1524000 w 9144000"/>
              <a:gd name="connsiteY1" fmla="*/ 0 h 5865740"/>
              <a:gd name="connsiteX2" fmla="*/ 1524000 w 9144000"/>
              <a:gd name="connsiteY2" fmla="*/ 0 h 5865740"/>
              <a:gd name="connsiteX3" fmla="*/ 3810000 w 9144000"/>
              <a:gd name="connsiteY3" fmla="*/ 0 h 5865740"/>
              <a:gd name="connsiteX4" fmla="*/ 9144000 w 9144000"/>
              <a:gd name="connsiteY4" fmla="*/ 0 h 5865740"/>
              <a:gd name="connsiteX5" fmla="*/ 9144000 w 9144000"/>
              <a:gd name="connsiteY5" fmla="*/ 3305235 h 5865740"/>
              <a:gd name="connsiteX6" fmla="*/ 9144000 w 9144000"/>
              <a:gd name="connsiteY6" fmla="*/ 3305235 h 5865740"/>
              <a:gd name="connsiteX7" fmla="*/ 9144000 w 9144000"/>
              <a:gd name="connsiteY7" fmla="*/ 4721764 h 5865740"/>
              <a:gd name="connsiteX8" fmla="*/ 9144000 w 9144000"/>
              <a:gd name="connsiteY8" fmla="*/ 5666117 h 5865740"/>
              <a:gd name="connsiteX9" fmla="*/ 847725 w 9144000"/>
              <a:gd name="connsiteY9" fmla="*/ 5650877 h 5865740"/>
              <a:gd name="connsiteX10" fmla="*/ 602010 w 9144000"/>
              <a:gd name="connsiteY10" fmla="*/ 5863842 h 5865740"/>
              <a:gd name="connsiteX11" fmla="*/ 371475 w 9144000"/>
              <a:gd name="connsiteY11" fmla="*/ 5652782 h 5865740"/>
              <a:gd name="connsiteX12" fmla="*/ 1905 w 9144000"/>
              <a:gd name="connsiteY12" fmla="*/ 5652782 h 5865740"/>
              <a:gd name="connsiteX13" fmla="*/ 0 w 9144000"/>
              <a:gd name="connsiteY13" fmla="*/ 4721764 h 5865740"/>
              <a:gd name="connsiteX14" fmla="*/ 0 w 9144000"/>
              <a:gd name="connsiteY14" fmla="*/ 3305235 h 5865740"/>
              <a:gd name="connsiteX15" fmla="*/ 0 w 9144000"/>
              <a:gd name="connsiteY15" fmla="*/ 3305235 h 5865740"/>
              <a:gd name="connsiteX16" fmla="*/ 0 w 9144000"/>
              <a:gd name="connsiteY16" fmla="*/ 0 h 5865740"/>
              <a:gd name="connsiteX0" fmla="*/ 0 w 9144000"/>
              <a:gd name="connsiteY0" fmla="*/ 0 h 5848774"/>
              <a:gd name="connsiteX1" fmla="*/ 1524000 w 9144000"/>
              <a:gd name="connsiteY1" fmla="*/ 0 h 5848774"/>
              <a:gd name="connsiteX2" fmla="*/ 1524000 w 9144000"/>
              <a:gd name="connsiteY2" fmla="*/ 0 h 5848774"/>
              <a:gd name="connsiteX3" fmla="*/ 3810000 w 9144000"/>
              <a:gd name="connsiteY3" fmla="*/ 0 h 5848774"/>
              <a:gd name="connsiteX4" fmla="*/ 9144000 w 9144000"/>
              <a:gd name="connsiteY4" fmla="*/ 0 h 5848774"/>
              <a:gd name="connsiteX5" fmla="*/ 9144000 w 9144000"/>
              <a:gd name="connsiteY5" fmla="*/ 3305235 h 5848774"/>
              <a:gd name="connsiteX6" fmla="*/ 9144000 w 9144000"/>
              <a:gd name="connsiteY6" fmla="*/ 3305235 h 5848774"/>
              <a:gd name="connsiteX7" fmla="*/ 9144000 w 9144000"/>
              <a:gd name="connsiteY7" fmla="*/ 4721764 h 5848774"/>
              <a:gd name="connsiteX8" fmla="*/ 9144000 w 9144000"/>
              <a:gd name="connsiteY8" fmla="*/ 5666117 h 5848774"/>
              <a:gd name="connsiteX9" fmla="*/ 847725 w 9144000"/>
              <a:gd name="connsiteY9" fmla="*/ 5650877 h 5848774"/>
              <a:gd name="connsiteX10" fmla="*/ 609630 w 9144000"/>
              <a:gd name="connsiteY10" fmla="*/ 5846697 h 5848774"/>
              <a:gd name="connsiteX11" fmla="*/ 371475 w 9144000"/>
              <a:gd name="connsiteY11" fmla="*/ 5652782 h 5848774"/>
              <a:gd name="connsiteX12" fmla="*/ 1905 w 9144000"/>
              <a:gd name="connsiteY12" fmla="*/ 5652782 h 5848774"/>
              <a:gd name="connsiteX13" fmla="*/ 0 w 9144000"/>
              <a:gd name="connsiteY13" fmla="*/ 4721764 h 5848774"/>
              <a:gd name="connsiteX14" fmla="*/ 0 w 9144000"/>
              <a:gd name="connsiteY14" fmla="*/ 3305235 h 5848774"/>
              <a:gd name="connsiteX15" fmla="*/ 0 w 9144000"/>
              <a:gd name="connsiteY15" fmla="*/ 3305235 h 5848774"/>
              <a:gd name="connsiteX16" fmla="*/ 0 w 9144000"/>
              <a:gd name="connsiteY16" fmla="*/ 0 h 5848774"/>
              <a:gd name="connsiteX0" fmla="*/ 0 w 9144000"/>
              <a:gd name="connsiteY0" fmla="*/ 0 h 5848818"/>
              <a:gd name="connsiteX1" fmla="*/ 1524000 w 9144000"/>
              <a:gd name="connsiteY1" fmla="*/ 0 h 5848818"/>
              <a:gd name="connsiteX2" fmla="*/ 1524000 w 9144000"/>
              <a:gd name="connsiteY2" fmla="*/ 0 h 5848818"/>
              <a:gd name="connsiteX3" fmla="*/ 3810000 w 9144000"/>
              <a:gd name="connsiteY3" fmla="*/ 0 h 5848818"/>
              <a:gd name="connsiteX4" fmla="*/ 9144000 w 9144000"/>
              <a:gd name="connsiteY4" fmla="*/ 0 h 5848818"/>
              <a:gd name="connsiteX5" fmla="*/ 9144000 w 9144000"/>
              <a:gd name="connsiteY5" fmla="*/ 3305235 h 5848818"/>
              <a:gd name="connsiteX6" fmla="*/ 9144000 w 9144000"/>
              <a:gd name="connsiteY6" fmla="*/ 3305235 h 5848818"/>
              <a:gd name="connsiteX7" fmla="*/ 9144000 w 9144000"/>
              <a:gd name="connsiteY7" fmla="*/ 4721764 h 5848818"/>
              <a:gd name="connsiteX8" fmla="*/ 9144000 w 9144000"/>
              <a:gd name="connsiteY8" fmla="*/ 5666117 h 5848818"/>
              <a:gd name="connsiteX9" fmla="*/ 847725 w 9144000"/>
              <a:gd name="connsiteY9" fmla="*/ 5650877 h 5848818"/>
              <a:gd name="connsiteX10" fmla="*/ 609630 w 9144000"/>
              <a:gd name="connsiteY10" fmla="*/ 5846697 h 5848818"/>
              <a:gd name="connsiteX11" fmla="*/ 369570 w 9144000"/>
              <a:gd name="connsiteY11" fmla="*/ 5656592 h 5848818"/>
              <a:gd name="connsiteX12" fmla="*/ 1905 w 9144000"/>
              <a:gd name="connsiteY12" fmla="*/ 5652782 h 5848818"/>
              <a:gd name="connsiteX13" fmla="*/ 0 w 9144000"/>
              <a:gd name="connsiteY13" fmla="*/ 4721764 h 5848818"/>
              <a:gd name="connsiteX14" fmla="*/ 0 w 9144000"/>
              <a:gd name="connsiteY14" fmla="*/ 3305235 h 5848818"/>
              <a:gd name="connsiteX15" fmla="*/ 0 w 9144000"/>
              <a:gd name="connsiteY15" fmla="*/ 3305235 h 5848818"/>
              <a:gd name="connsiteX16" fmla="*/ 0 w 9144000"/>
              <a:gd name="connsiteY16" fmla="*/ 0 h 5848818"/>
              <a:gd name="connsiteX0" fmla="*/ 0 w 9144000"/>
              <a:gd name="connsiteY0" fmla="*/ 0 h 5863891"/>
              <a:gd name="connsiteX1" fmla="*/ 1524000 w 9144000"/>
              <a:gd name="connsiteY1" fmla="*/ 0 h 5863891"/>
              <a:gd name="connsiteX2" fmla="*/ 1524000 w 9144000"/>
              <a:gd name="connsiteY2" fmla="*/ 0 h 5863891"/>
              <a:gd name="connsiteX3" fmla="*/ 3810000 w 9144000"/>
              <a:gd name="connsiteY3" fmla="*/ 0 h 5863891"/>
              <a:gd name="connsiteX4" fmla="*/ 9144000 w 9144000"/>
              <a:gd name="connsiteY4" fmla="*/ 0 h 5863891"/>
              <a:gd name="connsiteX5" fmla="*/ 9144000 w 9144000"/>
              <a:gd name="connsiteY5" fmla="*/ 3305235 h 5863891"/>
              <a:gd name="connsiteX6" fmla="*/ 9144000 w 9144000"/>
              <a:gd name="connsiteY6" fmla="*/ 3305235 h 5863891"/>
              <a:gd name="connsiteX7" fmla="*/ 9144000 w 9144000"/>
              <a:gd name="connsiteY7" fmla="*/ 4721764 h 5863891"/>
              <a:gd name="connsiteX8" fmla="*/ 9144000 w 9144000"/>
              <a:gd name="connsiteY8" fmla="*/ 5666117 h 5863891"/>
              <a:gd name="connsiteX9" fmla="*/ 847725 w 9144000"/>
              <a:gd name="connsiteY9" fmla="*/ 5650877 h 5863891"/>
              <a:gd name="connsiteX10" fmla="*/ 605820 w 9144000"/>
              <a:gd name="connsiteY10" fmla="*/ 5861937 h 5863891"/>
              <a:gd name="connsiteX11" fmla="*/ 369570 w 9144000"/>
              <a:gd name="connsiteY11" fmla="*/ 5656592 h 5863891"/>
              <a:gd name="connsiteX12" fmla="*/ 1905 w 9144000"/>
              <a:gd name="connsiteY12" fmla="*/ 5652782 h 5863891"/>
              <a:gd name="connsiteX13" fmla="*/ 0 w 9144000"/>
              <a:gd name="connsiteY13" fmla="*/ 4721764 h 5863891"/>
              <a:gd name="connsiteX14" fmla="*/ 0 w 9144000"/>
              <a:gd name="connsiteY14" fmla="*/ 3305235 h 5863891"/>
              <a:gd name="connsiteX15" fmla="*/ 0 w 9144000"/>
              <a:gd name="connsiteY15" fmla="*/ 3305235 h 5863891"/>
              <a:gd name="connsiteX16" fmla="*/ 0 w 9144000"/>
              <a:gd name="connsiteY16" fmla="*/ 0 h 5863891"/>
              <a:gd name="connsiteX0" fmla="*/ 0 w 9144000"/>
              <a:gd name="connsiteY0" fmla="*/ 0 h 5863891"/>
              <a:gd name="connsiteX1" fmla="*/ 1524000 w 9144000"/>
              <a:gd name="connsiteY1" fmla="*/ 0 h 5863891"/>
              <a:gd name="connsiteX2" fmla="*/ 1524000 w 9144000"/>
              <a:gd name="connsiteY2" fmla="*/ 0 h 5863891"/>
              <a:gd name="connsiteX3" fmla="*/ 3810000 w 9144000"/>
              <a:gd name="connsiteY3" fmla="*/ 0 h 5863891"/>
              <a:gd name="connsiteX4" fmla="*/ 9144000 w 9144000"/>
              <a:gd name="connsiteY4" fmla="*/ 0 h 5863891"/>
              <a:gd name="connsiteX5" fmla="*/ 9144000 w 9144000"/>
              <a:gd name="connsiteY5" fmla="*/ 3305235 h 5863891"/>
              <a:gd name="connsiteX6" fmla="*/ 9144000 w 9144000"/>
              <a:gd name="connsiteY6" fmla="*/ 3305235 h 5863891"/>
              <a:gd name="connsiteX7" fmla="*/ 9144000 w 9144000"/>
              <a:gd name="connsiteY7" fmla="*/ 4721764 h 5863891"/>
              <a:gd name="connsiteX8" fmla="*/ 9144000 w 9144000"/>
              <a:gd name="connsiteY8" fmla="*/ 5666117 h 5863891"/>
              <a:gd name="connsiteX9" fmla="*/ 847725 w 9144000"/>
              <a:gd name="connsiteY9" fmla="*/ 5650877 h 5863891"/>
              <a:gd name="connsiteX10" fmla="*/ 605820 w 9144000"/>
              <a:gd name="connsiteY10" fmla="*/ 5861937 h 5863891"/>
              <a:gd name="connsiteX11" fmla="*/ 369570 w 9144000"/>
              <a:gd name="connsiteY11" fmla="*/ 5656592 h 5863891"/>
              <a:gd name="connsiteX12" fmla="*/ 1905 w 9144000"/>
              <a:gd name="connsiteY12" fmla="*/ 5652782 h 5863891"/>
              <a:gd name="connsiteX13" fmla="*/ 0 w 9144000"/>
              <a:gd name="connsiteY13" fmla="*/ 4721764 h 5863891"/>
              <a:gd name="connsiteX14" fmla="*/ 0 w 9144000"/>
              <a:gd name="connsiteY14" fmla="*/ 3305235 h 5863891"/>
              <a:gd name="connsiteX15" fmla="*/ 0 w 9144000"/>
              <a:gd name="connsiteY15" fmla="*/ 3305235 h 5863891"/>
              <a:gd name="connsiteX16" fmla="*/ 0 w 9144000"/>
              <a:gd name="connsiteY16" fmla="*/ 0 h 5863891"/>
              <a:gd name="connsiteX0" fmla="*/ 0 w 9144000"/>
              <a:gd name="connsiteY0" fmla="*/ 0 h 5862499"/>
              <a:gd name="connsiteX1" fmla="*/ 1524000 w 9144000"/>
              <a:gd name="connsiteY1" fmla="*/ 0 h 5862499"/>
              <a:gd name="connsiteX2" fmla="*/ 1524000 w 9144000"/>
              <a:gd name="connsiteY2" fmla="*/ 0 h 5862499"/>
              <a:gd name="connsiteX3" fmla="*/ 3810000 w 9144000"/>
              <a:gd name="connsiteY3" fmla="*/ 0 h 5862499"/>
              <a:gd name="connsiteX4" fmla="*/ 9144000 w 9144000"/>
              <a:gd name="connsiteY4" fmla="*/ 0 h 5862499"/>
              <a:gd name="connsiteX5" fmla="*/ 9144000 w 9144000"/>
              <a:gd name="connsiteY5" fmla="*/ 3305235 h 5862499"/>
              <a:gd name="connsiteX6" fmla="*/ 9144000 w 9144000"/>
              <a:gd name="connsiteY6" fmla="*/ 3305235 h 5862499"/>
              <a:gd name="connsiteX7" fmla="*/ 9144000 w 9144000"/>
              <a:gd name="connsiteY7" fmla="*/ 4721764 h 5862499"/>
              <a:gd name="connsiteX8" fmla="*/ 9144000 w 9144000"/>
              <a:gd name="connsiteY8" fmla="*/ 5666117 h 5862499"/>
              <a:gd name="connsiteX9" fmla="*/ 847725 w 9144000"/>
              <a:gd name="connsiteY9" fmla="*/ 5650877 h 5862499"/>
              <a:gd name="connsiteX10" fmla="*/ 605820 w 9144000"/>
              <a:gd name="connsiteY10" fmla="*/ 5861937 h 5862499"/>
              <a:gd name="connsiteX11" fmla="*/ 369570 w 9144000"/>
              <a:gd name="connsiteY11" fmla="*/ 5656592 h 5862499"/>
              <a:gd name="connsiteX12" fmla="*/ 1905 w 9144000"/>
              <a:gd name="connsiteY12" fmla="*/ 5652782 h 5862499"/>
              <a:gd name="connsiteX13" fmla="*/ 0 w 9144000"/>
              <a:gd name="connsiteY13" fmla="*/ 4721764 h 5862499"/>
              <a:gd name="connsiteX14" fmla="*/ 0 w 9144000"/>
              <a:gd name="connsiteY14" fmla="*/ 3305235 h 5862499"/>
              <a:gd name="connsiteX15" fmla="*/ 0 w 9144000"/>
              <a:gd name="connsiteY15" fmla="*/ 3305235 h 5862499"/>
              <a:gd name="connsiteX16" fmla="*/ 0 w 9144000"/>
              <a:gd name="connsiteY16" fmla="*/ 0 h 586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00" h="5862499">
                <a:moveTo>
                  <a:pt x="0" y="0"/>
                </a:moveTo>
                <a:lnTo>
                  <a:pt x="1524000" y="0"/>
                </a:lnTo>
                <a:lnTo>
                  <a:pt x="1524000" y="0"/>
                </a:lnTo>
                <a:lnTo>
                  <a:pt x="3810000" y="0"/>
                </a:lnTo>
                <a:lnTo>
                  <a:pt x="9144000" y="0"/>
                </a:lnTo>
                <a:lnTo>
                  <a:pt x="9144000" y="3305235"/>
                </a:lnTo>
                <a:lnTo>
                  <a:pt x="9144000" y="3305235"/>
                </a:lnTo>
                <a:lnTo>
                  <a:pt x="9144000" y="4721764"/>
                </a:lnTo>
                <a:lnTo>
                  <a:pt x="9144000" y="5666117"/>
                </a:lnTo>
                <a:lnTo>
                  <a:pt x="847725" y="5650877"/>
                </a:lnTo>
                <a:cubicBezTo>
                  <a:pt x="763915" y="5721865"/>
                  <a:pt x="647720" y="5872864"/>
                  <a:pt x="605820" y="5861937"/>
                </a:cubicBezTo>
                <a:cubicBezTo>
                  <a:pt x="558185" y="5869054"/>
                  <a:pt x="426730" y="5708530"/>
                  <a:pt x="369570" y="5656592"/>
                </a:cubicBezTo>
                <a:cubicBezTo>
                  <a:pt x="295910" y="5649607"/>
                  <a:pt x="104140" y="5654052"/>
                  <a:pt x="1905" y="5652782"/>
                </a:cubicBezTo>
                <a:lnTo>
                  <a:pt x="0" y="4721764"/>
                </a:lnTo>
                <a:lnTo>
                  <a:pt x="0" y="3305235"/>
                </a:lnTo>
                <a:lnTo>
                  <a:pt x="0" y="3305235"/>
                </a:lnTo>
                <a:lnTo>
                  <a:pt x="0" y="0"/>
                </a:lnTo>
                <a:close/>
              </a:path>
            </a:pathLst>
          </a:custGeom>
        </p:spPr>
        <p:txBody>
          <a:bodyPr/>
          <a:lstStyle/>
          <a:p>
            <a:endParaRPr lang="en-AU" dirty="0"/>
          </a:p>
        </p:txBody>
      </p:sp>
      <p:sp>
        <p:nvSpPr>
          <p:cNvPr id="12" name="Title 1"/>
          <p:cNvSpPr>
            <a:spLocks noGrp="1"/>
          </p:cNvSpPr>
          <p:nvPr>
            <p:ph type="ctrTitle"/>
          </p:nvPr>
        </p:nvSpPr>
        <p:spPr>
          <a:xfrm>
            <a:off x="498736" y="1557868"/>
            <a:ext cx="7908666" cy="2235200"/>
          </a:xfrm>
        </p:spPr>
        <p:txBody>
          <a:bodyPr anchor="ctr" anchorCtr="0">
            <a:normAutofit/>
          </a:bodyPr>
          <a:lstStyle>
            <a:lvl1pPr algn="l">
              <a:defRPr sz="5000"/>
            </a:lvl1pPr>
          </a:lstStyle>
          <a:p>
            <a:r>
              <a:rPr lang="en-US" dirty="0"/>
              <a:t>Click to edit Master title style</a:t>
            </a:r>
          </a:p>
        </p:txBody>
      </p:sp>
      <p:sp>
        <p:nvSpPr>
          <p:cNvPr id="13" name="Subtitle 2"/>
          <p:cNvSpPr>
            <a:spLocks noGrp="1"/>
          </p:cNvSpPr>
          <p:nvPr>
            <p:ph type="subTitle" idx="1"/>
          </p:nvPr>
        </p:nvSpPr>
        <p:spPr>
          <a:xfrm>
            <a:off x="498735" y="3885815"/>
            <a:ext cx="7908666" cy="1050252"/>
          </a:xfrm>
        </p:spPr>
        <p:txBody>
          <a:bodyPr anchor="t">
            <a:noAutofit/>
          </a:bodyPr>
          <a:lstStyle>
            <a:lvl1pPr marL="0" indent="0" algn="l">
              <a:buNone/>
              <a:defRPr sz="3400" b="1">
                <a:solidFill>
                  <a:schemeClr val="bg1"/>
                </a:solidFill>
                <a:effectLst>
                  <a:outerShdw blurRad="50800" dist="38100" dir="2700000" algn="tl"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 y="5577840"/>
            <a:ext cx="9143996" cy="1280160"/>
          </a:xfrm>
          <a:prstGeom prst="rect">
            <a:avLst/>
          </a:prstGeom>
        </p:spPr>
      </p:pic>
    </p:spTree>
    <p:extLst>
      <p:ext uri="{BB962C8B-B14F-4D97-AF65-F5344CB8AC3E}">
        <p14:creationId xmlns:p14="http://schemas.microsoft.com/office/powerpoint/2010/main" val="227599111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1 pic">
    <p:spTree>
      <p:nvGrpSpPr>
        <p:cNvPr id="1" name=""/>
        <p:cNvGrpSpPr/>
        <p:nvPr/>
      </p:nvGrpSpPr>
      <p:grpSpPr>
        <a:xfrm>
          <a:off x="0" y="0"/>
          <a:ext cx="0" cy="0"/>
          <a:chOff x="0" y="0"/>
          <a:chExt cx="0" cy="0"/>
        </a:xfrm>
      </p:grpSpPr>
      <p:sp>
        <p:nvSpPr>
          <p:cNvPr id="6" name="Title 1"/>
          <p:cNvSpPr>
            <a:spLocks noGrp="1"/>
          </p:cNvSpPr>
          <p:nvPr>
            <p:ph type="title"/>
          </p:nvPr>
        </p:nvSpPr>
        <p:spPr>
          <a:xfrm>
            <a:off x="804863" y="4800600"/>
            <a:ext cx="7526337" cy="566738"/>
          </a:xfrm>
          <a:effectLst/>
        </p:spPr>
        <p:txBody>
          <a:bodyPr anchor="b">
            <a:normAutofit/>
          </a:bodyPr>
          <a:lstStyle>
            <a:lvl1pPr algn="l">
              <a:defRPr sz="2400" b="1">
                <a:solidFill>
                  <a:srgbClr val="0083C8"/>
                </a:solidFill>
                <a:effectLst/>
              </a:defRPr>
            </a:lvl1pPr>
          </a:lstStyle>
          <a:p>
            <a:r>
              <a:rPr lang="en-US"/>
              <a:t>Click to edit Master title style</a:t>
            </a:r>
            <a:endParaRPr lang="en-US" dirty="0"/>
          </a:p>
        </p:txBody>
      </p:sp>
      <p:sp>
        <p:nvSpPr>
          <p:cNvPr id="8" name="Text Placeholder 3"/>
          <p:cNvSpPr>
            <a:spLocks noGrp="1"/>
          </p:cNvSpPr>
          <p:nvPr>
            <p:ph type="body" sz="half" idx="2"/>
          </p:nvPr>
        </p:nvSpPr>
        <p:spPr>
          <a:xfrm>
            <a:off x="804863" y="5367338"/>
            <a:ext cx="7526337" cy="493712"/>
          </a:xfrm>
        </p:spPr>
        <p:txBody>
          <a:bodyPr>
            <a:normAutofit/>
          </a:bodyPr>
          <a:lstStyle>
            <a:lvl1pPr marL="0" indent="0">
              <a:buNone/>
              <a:defRPr sz="2000">
                <a:solidFill>
                  <a:srgbClr val="4140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itle Placeholder 1"/>
          <p:cNvSpPr txBox="1">
            <a:spLocks/>
          </p:cNvSpPr>
          <p:nvPr userDrawn="1"/>
        </p:nvSpPr>
        <p:spPr>
          <a:xfrm>
            <a:off x="262467" y="6462557"/>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10"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11"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14" name="Pictur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309360"/>
            <a:ext cx="9144000" cy="548640"/>
          </a:xfrm>
          <a:prstGeom prst="rect">
            <a:avLst/>
          </a:prstGeom>
        </p:spPr>
      </p:pic>
      <p:sp>
        <p:nvSpPr>
          <p:cNvPr id="17" name="Picture Placeholder 16"/>
          <p:cNvSpPr>
            <a:spLocks noGrp="1"/>
          </p:cNvSpPr>
          <p:nvPr>
            <p:ph type="pic" sz="quarter" idx="15"/>
          </p:nvPr>
        </p:nvSpPr>
        <p:spPr>
          <a:xfrm>
            <a:off x="0" y="1"/>
            <a:ext cx="9144000" cy="6504788"/>
          </a:xfrm>
          <a:custGeom>
            <a:avLst/>
            <a:gdLst>
              <a:gd name="connsiteX0" fmla="*/ 0 w 9144000"/>
              <a:gd name="connsiteY0" fmla="*/ 0 h 6308725"/>
              <a:gd name="connsiteX1" fmla="*/ 1524000 w 9144000"/>
              <a:gd name="connsiteY1" fmla="*/ 0 h 6308725"/>
              <a:gd name="connsiteX2" fmla="*/ 1524000 w 9144000"/>
              <a:gd name="connsiteY2" fmla="*/ 0 h 6308725"/>
              <a:gd name="connsiteX3" fmla="*/ 3810000 w 9144000"/>
              <a:gd name="connsiteY3" fmla="*/ 0 h 6308725"/>
              <a:gd name="connsiteX4" fmla="*/ 9144000 w 9144000"/>
              <a:gd name="connsiteY4" fmla="*/ 0 h 6308725"/>
              <a:gd name="connsiteX5" fmla="*/ 9144000 w 9144000"/>
              <a:gd name="connsiteY5" fmla="*/ 3680090 h 6308725"/>
              <a:gd name="connsiteX6" fmla="*/ 9144000 w 9144000"/>
              <a:gd name="connsiteY6" fmla="*/ 3680090 h 6308725"/>
              <a:gd name="connsiteX7" fmla="*/ 9144000 w 9144000"/>
              <a:gd name="connsiteY7" fmla="*/ 5257271 h 6308725"/>
              <a:gd name="connsiteX8" fmla="*/ 9144000 w 9144000"/>
              <a:gd name="connsiteY8" fmla="*/ 6308725 h 6308725"/>
              <a:gd name="connsiteX9" fmla="*/ 3810000 w 9144000"/>
              <a:gd name="connsiteY9" fmla="*/ 6308725 h 6308725"/>
              <a:gd name="connsiteX10" fmla="*/ 2551267 w 9144000"/>
              <a:gd name="connsiteY10" fmla="*/ 6784781 h 6308725"/>
              <a:gd name="connsiteX11" fmla="*/ 1524000 w 9144000"/>
              <a:gd name="connsiteY11" fmla="*/ 6308725 h 6308725"/>
              <a:gd name="connsiteX12" fmla="*/ 0 w 9144000"/>
              <a:gd name="connsiteY12" fmla="*/ 6308725 h 6308725"/>
              <a:gd name="connsiteX13" fmla="*/ 0 w 9144000"/>
              <a:gd name="connsiteY13" fmla="*/ 5257271 h 6308725"/>
              <a:gd name="connsiteX14" fmla="*/ 0 w 9144000"/>
              <a:gd name="connsiteY14" fmla="*/ 3680090 h 6308725"/>
              <a:gd name="connsiteX15" fmla="*/ 0 w 9144000"/>
              <a:gd name="connsiteY15" fmla="*/ 3680090 h 6308725"/>
              <a:gd name="connsiteX16" fmla="*/ 0 w 9144000"/>
              <a:gd name="connsiteY16" fmla="*/ 0 h 6308725"/>
              <a:gd name="connsiteX0" fmla="*/ 0 w 9144000"/>
              <a:gd name="connsiteY0" fmla="*/ 0 h 6784781"/>
              <a:gd name="connsiteX1" fmla="*/ 1524000 w 9144000"/>
              <a:gd name="connsiteY1" fmla="*/ 0 h 6784781"/>
              <a:gd name="connsiteX2" fmla="*/ 1524000 w 9144000"/>
              <a:gd name="connsiteY2" fmla="*/ 0 h 6784781"/>
              <a:gd name="connsiteX3" fmla="*/ 3810000 w 9144000"/>
              <a:gd name="connsiteY3" fmla="*/ 0 h 6784781"/>
              <a:gd name="connsiteX4" fmla="*/ 9144000 w 9144000"/>
              <a:gd name="connsiteY4" fmla="*/ 0 h 6784781"/>
              <a:gd name="connsiteX5" fmla="*/ 9144000 w 9144000"/>
              <a:gd name="connsiteY5" fmla="*/ 3680090 h 6784781"/>
              <a:gd name="connsiteX6" fmla="*/ 9144000 w 9144000"/>
              <a:gd name="connsiteY6" fmla="*/ 3680090 h 6784781"/>
              <a:gd name="connsiteX7" fmla="*/ 9144000 w 9144000"/>
              <a:gd name="connsiteY7" fmla="*/ 5257271 h 6784781"/>
              <a:gd name="connsiteX8" fmla="*/ 9144000 w 9144000"/>
              <a:gd name="connsiteY8" fmla="*/ 6308725 h 6784781"/>
              <a:gd name="connsiteX9" fmla="*/ 3810000 w 9144000"/>
              <a:gd name="connsiteY9" fmla="*/ 6308725 h 6784781"/>
              <a:gd name="connsiteX10" fmla="*/ 2551267 w 9144000"/>
              <a:gd name="connsiteY10" fmla="*/ 6784781 h 6784781"/>
              <a:gd name="connsiteX11" fmla="*/ 528578 w 9144000"/>
              <a:gd name="connsiteY11" fmla="*/ 6308725 h 6784781"/>
              <a:gd name="connsiteX12" fmla="*/ 0 w 9144000"/>
              <a:gd name="connsiteY12" fmla="*/ 6308725 h 6784781"/>
              <a:gd name="connsiteX13" fmla="*/ 0 w 9144000"/>
              <a:gd name="connsiteY13" fmla="*/ 5257271 h 6784781"/>
              <a:gd name="connsiteX14" fmla="*/ 0 w 9144000"/>
              <a:gd name="connsiteY14" fmla="*/ 3680090 h 6784781"/>
              <a:gd name="connsiteX15" fmla="*/ 0 w 9144000"/>
              <a:gd name="connsiteY15" fmla="*/ 3680090 h 6784781"/>
              <a:gd name="connsiteX16" fmla="*/ 0 w 9144000"/>
              <a:gd name="connsiteY16" fmla="*/ 0 h 6784781"/>
              <a:gd name="connsiteX0" fmla="*/ 0 w 9144000"/>
              <a:gd name="connsiteY0" fmla="*/ 0 h 6784781"/>
              <a:gd name="connsiteX1" fmla="*/ 1524000 w 9144000"/>
              <a:gd name="connsiteY1" fmla="*/ 0 h 6784781"/>
              <a:gd name="connsiteX2" fmla="*/ 1524000 w 9144000"/>
              <a:gd name="connsiteY2" fmla="*/ 0 h 6784781"/>
              <a:gd name="connsiteX3" fmla="*/ 3810000 w 9144000"/>
              <a:gd name="connsiteY3" fmla="*/ 0 h 6784781"/>
              <a:gd name="connsiteX4" fmla="*/ 9144000 w 9144000"/>
              <a:gd name="connsiteY4" fmla="*/ 0 h 6784781"/>
              <a:gd name="connsiteX5" fmla="*/ 9144000 w 9144000"/>
              <a:gd name="connsiteY5" fmla="*/ 3680090 h 6784781"/>
              <a:gd name="connsiteX6" fmla="*/ 9144000 w 9144000"/>
              <a:gd name="connsiteY6" fmla="*/ 3680090 h 6784781"/>
              <a:gd name="connsiteX7" fmla="*/ 9144000 w 9144000"/>
              <a:gd name="connsiteY7" fmla="*/ 5257271 h 6784781"/>
              <a:gd name="connsiteX8" fmla="*/ 9144000 w 9144000"/>
              <a:gd name="connsiteY8" fmla="*/ 6308725 h 6784781"/>
              <a:gd name="connsiteX9" fmla="*/ 3810000 w 9144000"/>
              <a:gd name="connsiteY9" fmla="*/ 6308725 h 6784781"/>
              <a:gd name="connsiteX10" fmla="*/ 2551267 w 9144000"/>
              <a:gd name="connsiteY10" fmla="*/ 6784781 h 6784781"/>
              <a:gd name="connsiteX11" fmla="*/ 355858 w 9144000"/>
              <a:gd name="connsiteY11" fmla="*/ 6298565 h 6784781"/>
              <a:gd name="connsiteX12" fmla="*/ 0 w 9144000"/>
              <a:gd name="connsiteY12" fmla="*/ 6308725 h 6784781"/>
              <a:gd name="connsiteX13" fmla="*/ 0 w 9144000"/>
              <a:gd name="connsiteY13" fmla="*/ 5257271 h 6784781"/>
              <a:gd name="connsiteX14" fmla="*/ 0 w 9144000"/>
              <a:gd name="connsiteY14" fmla="*/ 3680090 h 6784781"/>
              <a:gd name="connsiteX15" fmla="*/ 0 w 9144000"/>
              <a:gd name="connsiteY15" fmla="*/ 3680090 h 6784781"/>
              <a:gd name="connsiteX16" fmla="*/ 0 w 9144000"/>
              <a:gd name="connsiteY16" fmla="*/ 0 h 6784781"/>
              <a:gd name="connsiteX0" fmla="*/ 0 w 9144000"/>
              <a:gd name="connsiteY0" fmla="*/ 0 h 6490141"/>
              <a:gd name="connsiteX1" fmla="*/ 1524000 w 9144000"/>
              <a:gd name="connsiteY1" fmla="*/ 0 h 6490141"/>
              <a:gd name="connsiteX2" fmla="*/ 1524000 w 9144000"/>
              <a:gd name="connsiteY2" fmla="*/ 0 h 6490141"/>
              <a:gd name="connsiteX3" fmla="*/ 3810000 w 9144000"/>
              <a:gd name="connsiteY3" fmla="*/ 0 h 6490141"/>
              <a:gd name="connsiteX4" fmla="*/ 9144000 w 9144000"/>
              <a:gd name="connsiteY4" fmla="*/ 0 h 6490141"/>
              <a:gd name="connsiteX5" fmla="*/ 9144000 w 9144000"/>
              <a:gd name="connsiteY5" fmla="*/ 3680090 h 6490141"/>
              <a:gd name="connsiteX6" fmla="*/ 9144000 w 9144000"/>
              <a:gd name="connsiteY6" fmla="*/ 3680090 h 6490141"/>
              <a:gd name="connsiteX7" fmla="*/ 9144000 w 9144000"/>
              <a:gd name="connsiteY7" fmla="*/ 5257271 h 6490141"/>
              <a:gd name="connsiteX8" fmla="*/ 9144000 w 9144000"/>
              <a:gd name="connsiteY8" fmla="*/ 6308725 h 6490141"/>
              <a:gd name="connsiteX9" fmla="*/ 3810000 w 9144000"/>
              <a:gd name="connsiteY9" fmla="*/ 6308725 h 6490141"/>
              <a:gd name="connsiteX10" fmla="*/ 600547 w 9144000"/>
              <a:gd name="connsiteY10" fmla="*/ 6490141 h 6490141"/>
              <a:gd name="connsiteX11" fmla="*/ 355858 w 9144000"/>
              <a:gd name="connsiteY11" fmla="*/ 6298565 h 6490141"/>
              <a:gd name="connsiteX12" fmla="*/ 0 w 9144000"/>
              <a:gd name="connsiteY12" fmla="*/ 6308725 h 6490141"/>
              <a:gd name="connsiteX13" fmla="*/ 0 w 9144000"/>
              <a:gd name="connsiteY13" fmla="*/ 5257271 h 6490141"/>
              <a:gd name="connsiteX14" fmla="*/ 0 w 9144000"/>
              <a:gd name="connsiteY14" fmla="*/ 3680090 h 6490141"/>
              <a:gd name="connsiteX15" fmla="*/ 0 w 9144000"/>
              <a:gd name="connsiteY15" fmla="*/ 3680090 h 6490141"/>
              <a:gd name="connsiteX16" fmla="*/ 0 w 9144000"/>
              <a:gd name="connsiteY16" fmla="*/ 0 h 6490141"/>
              <a:gd name="connsiteX0" fmla="*/ 0 w 9144000"/>
              <a:gd name="connsiteY0" fmla="*/ 0 h 6490141"/>
              <a:gd name="connsiteX1" fmla="*/ 1524000 w 9144000"/>
              <a:gd name="connsiteY1" fmla="*/ 0 h 6490141"/>
              <a:gd name="connsiteX2" fmla="*/ 1524000 w 9144000"/>
              <a:gd name="connsiteY2" fmla="*/ 0 h 6490141"/>
              <a:gd name="connsiteX3" fmla="*/ 3810000 w 9144000"/>
              <a:gd name="connsiteY3" fmla="*/ 0 h 6490141"/>
              <a:gd name="connsiteX4" fmla="*/ 9144000 w 9144000"/>
              <a:gd name="connsiteY4" fmla="*/ 0 h 6490141"/>
              <a:gd name="connsiteX5" fmla="*/ 9144000 w 9144000"/>
              <a:gd name="connsiteY5" fmla="*/ 3680090 h 6490141"/>
              <a:gd name="connsiteX6" fmla="*/ 9144000 w 9144000"/>
              <a:gd name="connsiteY6" fmla="*/ 3680090 h 6490141"/>
              <a:gd name="connsiteX7" fmla="*/ 9144000 w 9144000"/>
              <a:gd name="connsiteY7" fmla="*/ 5257271 h 6490141"/>
              <a:gd name="connsiteX8" fmla="*/ 9144000 w 9144000"/>
              <a:gd name="connsiteY8" fmla="*/ 6308725 h 6490141"/>
              <a:gd name="connsiteX9" fmla="*/ 680720 w 9144000"/>
              <a:gd name="connsiteY9" fmla="*/ 6288405 h 6490141"/>
              <a:gd name="connsiteX10" fmla="*/ 600547 w 9144000"/>
              <a:gd name="connsiteY10" fmla="*/ 6490141 h 6490141"/>
              <a:gd name="connsiteX11" fmla="*/ 355858 w 9144000"/>
              <a:gd name="connsiteY11" fmla="*/ 6298565 h 6490141"/>
              <a:gd name="connsiteX12" fmla="*/ 0 w 9144000"/>
              <a:gd name="connsiteY12" fmla="*/ 6308725 h 6490141"/>
              <a:gd name="connsiteX13" fmla="*/ 0 w 9144000"/>
              <a:gd name="connsiteY13" fmla="*/ 5257271 h 6490141"/>
              <a:gd name="connsiteX14" fmla="*/ 0 w 9144000"/>
              <a:gd name="connsiteY14" fmla="*/ 3680090 h 6490141"/>
              <a:gd name="connsiteX15" fmla="*/ 0 w 9144000"/>
              <a:gd name="connsiteY15" fmla="*/ 3680090 h 6490141"/>
              <a:gd name="connsiteX16" fmla="*/ 0 w 9144000"/>
              <a:gd name="connsiteY16" fmla="*/ 0 h 6490141"/>
              <a:gd name="connsiteX0" fmla="*/ 0 w 9144000"/>
              <a:gd name="connsiteY0" fmla="*/ 0 h 6469186"/>
              <a:gd name="connsiteX1" fmla="*/ 1524000 w 9144000"/>
              <a:gd name="connsiteY1" fmla="*/ 0 h 6469186"/>
              <a:gd name="connsiteX2" fmla="*/ 1524000 w 9144000"/>
              <a:gd name="connsiteY2" fmla="*/ 0 h 6469186"/>
              <a:gd name="connsiteX3" fmla="*/ 3810000 w 9144000"/>
              <a:gd name="connsiteY3" fmla="*/ 0 h 6469186"/>
              <a:gd name="connsiteX4" fmla="*/ 9144000 w 9144000"/>
              <a:gd name="connsiteY4" fmla="*/ 0 h 6469186"/>
              <a:gd name="connsiteX5" fmla="*/ 9144000 w 9144000"/>
              <a:gd name="connsiteY5" fmla="*/ 3680090 h 6469186"/>
              <a:gd name="connsiteX6" fmla="*/ 9144000 w 9144000"/>
              <a:gd name="connsiteY6" fmla="*/ 3680090 h 6469186"/>
              <a:gd name="connsiteX7" fmla="*/ 9144000 w 9144000"/>
              <a:gd name="connsiteY7" fmla="*/ 5257271 h 6469186"/>
              <a:gd name="connsiteX8" fmla="*/ 9144000 w 9144000"/>
              <a:gd name="connsiteY8" fmla="*/ 6308725 h 6469186"/>
              <a:gd name="connsiteX9" fmla="*/ 680720 w 9144000"/>
              <a:gd name="connsiteY9" fmla="*/ 6288405 h 6469186"/>
              <a:gd name="connsiteX10" fmla="*/ 518632 w 9144000"/>
              <a:gd name="connsiteY10" fmla="*/ 6469186 h 6469186"/>
              <a:gd name="connsiteX11" fmla="*/ 355858 w 9144000"/>
              <a:gd name="connsiteY11" fmla="*/ 6298565 h 6469186"/>
              <a:gd name="connsiteX12" fmla="*/ 0 w 9144000"/>
              <a:gd name="connsiteY12" fmla="*/ 6308725 h 6469186"/>
              <a:gd name="connsiteX13" fmla="*/ 0 w 9144000"/>
              <a:gd name="connsiteY13" fmla="*/ 5257271 h 6469186"/>
              <a:gd name="connsiteX14" fmla="*/ 0 w 9144000"/>
              <a:gd name="connsiteY14" fmla="*/ 3680090 h 6469186"/>
              <a:gd name="connsiteX15" fmla="*/ 0 w 9144000"/>
              <a:gd name="connsiteY15" fmla="*/ 3680090 h 6469186"/>
              <a:gd name="connsiteX16" fmla="*/ 0 w 9144000"/>
              <a:gd name="connsiteY16" fmla="*/ 0 h 6469186"/>
              <a:gd name="connsiteX0" fmla="*/ 0 w 9144000"/>
              <a:gd name="connsiteY0" fmla="*/ 0 h 6469186"/>
              <a:gd name="connsiteX1" fmla="*/ 1524000 w 9144000"/>
              <a:gd name="connsiteY1" fmla="*/ 0 h 6469186"/>
              <a:gd name="connsiteX2" fmla="*/ 1524000 w 9144000"/>
              <a:gd name="connsiteY2" fmla="*/ 0 h 6469186"/>
              <a:gd name="connsiteX3" fmla="*/ 3810000 w 9144000"/>
              <a:gd name="connsiteY3" fmla="*/ 0 h 6469186"/>
              <a:gd name="connsiteX4" fmla="*/ 9144000 w 9144000"/>
              <a:gd name="connsiteY4" fmla="*/ 0 h 6469186"/>
              <a:gd name="connsiteX5" fmla="*/ 9144000 w 9144000"/>
              <a:gd name="connsiteY5" fmla="*/ 3680090 h 6469186"/>
              <a:gd name="connsiteX6" fmla="*/ 9144000 w 9144000"/>
              <a:gd name="connsiteY6" fmla="*/ 3680090 h 6469186"/>
              <a:gd name="connsiteX7" fmla="*/ 9144000 w 9144000"/>
              <a:gd name="connsiteY7" fmla="*/ 5257271 h 6469186"/>
              <a:gd name="connsiteX8" fmla="*/ 9144000 w 9144000"/>
              <a:gd name="connsiteY8" fmla="*/ 6308725 h 6469186"/>
              <a:gd name="connsiteX9" fmla="*/ 663575 w 9144000"/>
              <a:gd name="connsiteY9" fmla="*/ 6307455 h 6469186"/>
              <a:gd name="connsiteX10" fmla="*/ 518632 w 9144000"/>
              <a:gd name="connsiteY10" fmla="*/ 6469186 h 6469186"/>
              <a:gd name="connsiteX11" fmla="*/ 355858 w 9144000"/>
              <a:gd name="connsiteY11" fmla="*/ 6298565 h 6469186"/>
              <a:gd name="connsiteX12" fmla="*/ 0 w 9144000"/>
              <a:gd name="connsiteY12" fmla="*/ 6308725 h 6469186"/>
              <a:gd name="connsiteX13" fmla="*/ 0 w 9144000"/>
              <a:gd name="connsiteY13" fmla="*/ 5257271 h 6469186"/>
              <a:gd name="connsiteX14" fmla="*/ 0 w 9144000"/>
              <a:gd name="connsiteY14" fmla="*/ 3680090 h 6469186"/>
              <a:gd name="connsiteX15" fmla="*/ 0 w 9144000"/>
              <a:gd name="connsiteY15" fmla="*/ 3680090 h 6469186"/>
              <a:gd name="connsiteX16" fmla="*/ 0 w 9144000"/>
              <a:gd name="connsiteY16" fmla="*/ 0 h 6469186"/>
              <a:gd name="connsiteX0" fmla="*/ 0 w 9144000"/>
              <a:gd name="connsiteY0" fmla="*/ 0 h 6469186"/>
              <a:gd name="connsiteX1" fmla="*/ 1524000 w 9144000"/>
              <a:gd name="connsiteY1" fmla="*/ 0 h 6469186"/>
              <a:gd name="connsiteX2" fmla="*/ 1524000 w 9144000"/>
              <a:gd name="connsiteY2" fmla="*/ 0 h 6469186"/>
              <a:gd name="connsiteX3" fmla="*/ 3810000 w 9144000"/>
              <a:gd name="connsiteY3" fmla="*/ 0 h 6469186"/>
              <a:gd name="connsiteX4" fmla="*/ 9144000 w 9144000"/>
              <a:gd name="connsiteY4" fmla="*/ 0 h 6469186"/>
              <a:gd name="connsiteX5" fmla="*/ 9144000 w 9144000"/>
              <a:gd name="connsiteY5" fmla="*/ 3680090 h 6469186"/>
              <a:gd name="connsiteX6" fmla="*/ 9144000 w 9144000"/>
              <a:gd name="connsiteY6" fmla="*/ 3680090 h 6469186"/>
              <a:gd name="connsiteX7" fmla="*/ 9144000 w 9144000"/>
              <a:gd name="connsiteY7" fmla="*/ 5257271 h 6469186"/>
              <a:gd name="connsiteX8" fmla="*/ 9144000 w 9144000"/>
              <a:gd name="connsiteY8" fmla="*/ 6308725 h 6469186"/>
              <a:gd name="connsiteX9" fmla="*/ 663575 w 9144000"/>
              <a:gd name="connsiteY9" fmla="*/ 6307455 h 6469186"/>
              <a:gd name="connsiteX10" fmla="*/ 518632 w 9144000"/>
              <a:gd name="connsiteY10" fmla="*/ 6469186 h 6469186"/>
              <a:gd name="connsiteX11" fmla="*/ 355858 w 9144000"/>
              <a:gd name="connsiteY11" fmla="*/ 6298565 h 6469186"/>
              <a:gd name="connsiteX12" fmla="*/ 0 w 9144000"/>
              <a:gd name="connsiteY12" fmla="*/ 6308725 h 6469186"/>
              <a:gd name="connsiteX13" fmla="*/ 0 w 9144000"/>
              <a:gd name="connsiteY13" fmla="*/ 5257271 h 6469186"/>
              <a:gd name="connsiteX14" fmla="*/ 0 w 9144000"/>
              <a:gd name="connsiteY14" fmla="*/ 3680090 h 6469186"/>
              <a:gd name="connsiteX15" fmla="*/ 0 w 9144000"/>
              <a:gd name="connsiteY15" fmla="*/ 3680090 h 6469186"/>
              <a:gd name="connsiteX16" fmla="*/ 0 w 9144000"/>
              <a:gd name="connsiteY16" fmla="*/ 0 h 6469186"/>
              <a:gd name="connsiteX0" fmla="*/ 0 w 9144000"/>
              <a:gd name="connsiteY0" fmla="*/ 0 h 6469186"/>
              <a:gd name="connsiteX1" fmla="*/ 1524000 w 9144000"/>
              <a:gd name="connsiteY1" fmla="*/ 0 h 6469186"/>
              <a:gd name="connsiteX2" fmla="*/ 1524000 w 9144000"/>
              <a:gd name="connsiteY2" fmla="*/ 0 h 6469186"/>
              <a:gd name="connsiteX3" fmla="*/ 3810000 w 9144000"/>
              <a:gd name="connsiteY3" fmla="*/ 0 h 6469186"/>
              <a:gd name="connsiteX4" fmla="*/ 9144000 w 9144000"/>
              <a:gd name="connsiteY4" fmla="*/ 0 h 6469186"/>
              <a:gd name="connsiteX5" fmla="*/ 9144000 w 9144000"/>
              <a:gd name="connsiteY5" fmla="*/ 3680090 h 6469186"/>
              <a:gd name="connsiteX6" fmla="*/ 9144000 w 9144000"/>
              <a:gd name="connsiteY6" fmla="*/ 3680090 h 6469186"/>
              <a:gd name="connsiteX7" fmla="*/ 9144000 w 9144000"/>
              <a:gd name="connsiteY7" fmla="*/ 5257271 h 6469186"/>
              <a:gd name="connsiteX8" fmla="*/ 9144000 w 9144000"/>
              <a:gd name="connsiteY8" fmla="*/ 6308725 h 6469186"/>
              <a:gd name="connsiteX9" fmla="*/ 663575 w 9144000"/>
              <a:gd name="connsiteY9" fmla="*/ 6307455 h 6469186"/>
              <a:gd name="connsiteX10" fmla="*/ 518632 w 9144000"/>
              <a:gd name="connsiteY10" fmla="*/ 6469186 h 6469186"/>
              <a:gd name="connsiteX11" fmla="*/ 359668 w 9144000"/>
              <a:gd name="connsiteY11" fmla="*/ 6308090 h 6469186"/>
              <a:gd name="connsiteX12" fmla="*/ 0 w 9144000"/>
              <a:gd name="connsiteY12" fmla="*/ 6308725 h 6469186"/>
              <a:gd name="connsiteX13" fmla="*/ 0 w 9144000"/>
              <a:gd name="connsiteY13" fmla="*/ 5257271 h 6469186"/>
              <a:gd name="connsiteX14" fmla="*/ 0 w 9144000"/>
              <a:gd name="connsiteY14" fmla="*/ 3680090 h 6469186"/>
              <a:gd name="connsiteX15" fmla="*/ 0 w 9144000"/>
              <a:gd name="connsiteY15" fmla="*/ 3680090 h 6469186"/>
              <a:gd name="connsiteX16" fmla="*/ 0 w 9144000"/>
              <a:gd name="connsiteY16" fmla="*/ 0 h 6469186"/>
              <a:gd name="connsiteX0" fmla="*/ 0 w 9144000"/>
              <a:gd name="connsiteY0" fmla="*/ 0 h 6469186"/>
              <a:gd name="connsiteX1" fmla="*/ 1524000 w 9144000"/>
              <a:gd name="connsiteY1" fmla="*/ 0 h 6469186"/>
              <a:gd name="connsiteX2" fmla="*/ 1524000 w 9144000"/>
              <a:gd name="connsiteY2" fmla="*/ 0 h 6469186"/>
              <a:gd name="connsiteX3" fmla="*/ 3810000 w 9144000"/>
              <a:gd name="connsiteY3" fmla="*/ 0 h 6469186"/>
              <a:gd name="connsiteX4" fmla="*/ 9144000 w 9144000"/>
              <a:gd name="connsiteY4" fmla="*/ 0 h 6469186"/>
              <a:gd name="connsiteX5" fmla="*/ 9144000 w 9144000"/>
              <a:gd name="connsiteY5" fmla="*/ 3680090 h 6469186"/>
              <a:gd name="connsiteX6" fmla="*/ 9144000 w 9144000"/>
              <a:gd name="connsiteY6" fmla="*/ 3680090 h 6469186"/>
              <a:gd name="connsiteX7" fmla="*/ 9144000 w 9144000"/>
              <a:gd name="connsiteY7" fmla="*/ 5257271 h 6469186"/>
              <a:gd name="connsiteX8" fmla="*/ 9144000 w 9144000"/>
              <a:gd name="connsiteY8" fmla="*/ 6308725 h 6469186"/>
              <a:gd name="connsiteX9" fmla="*/ 676910 w 9144000"/>
              <a:gd name="connsiteY9" fmla="*/ 6309360 h 6469186"/>
              <a:gd name="connsiteX10" fmla="*/ 518632 w 9144000"/>
              <a:gd name="connsiteY10" fmla="*/ 6469186 h 6469186"/>
              <a:gd name="connsiteX11" fmla="*/ 359668 w 9144000"/>
              <a:gd name="connsiteY11" fmla="*/ 6308090 h 6469186"/>
              <a:gd name="connsiteX12" fmla="*/ 0 w 9144000"/>
              <a:gd name="connsiteY12" fmla="*/ 6308725 h 6469186"/>
              <a:gd name="connsiteX13" fmla="*/ 0 w 9144000"/>
              <a:gd name="connsiteY13" fmla="*/ 5257271 h 6469186"/>
              <a:gd name="connsiteX14" fmla="*/ 0 w 9144000"/>
              <a:gd name="connsiteY14" fmla="*/ 3680090 h 6469186"/>
              <a:gd name="connsiteX15" fmla="*/ 0 w 9144000"/>
              <a:gd name="connsiteY15" fmla="*/ 3680090 h 6469186"/>
              <a:gd name="connsiteX16" fmla="*/ 0 w 9144000"/>
              <a:gd name="connsiteY16" fmla="*/ 0 h 6469186"/>
              <a:gd name="connsiteX0" fmla="*/ 0 w 9144000"/>
              <a:gd name="connsiteY0" fmla="*/ 0 h 6469186"/>
              <a:gd name="connsiteX1" fmla="*/ 1524000 w 9144000"/>
              <a:gd name="connsiteY1" fmla="*/ 0 h 6469186"/>
              <a:gd name="connsiteX2" fmla="*/ 1524000 w 9144000"/>
              <a:gd name="connsiteY2" fmla="*/ 0 h 6469186"/>
              <a:gd name="connsiteX3" fmla="*/ 3810000 w 9144000"/>
              <a:gd name="connsiteY3" fmla="*/ 0 h 6469186"/>
              <a:gd name="connsiteX4" fmla="*/ 9144000 w 9144000"/>
              <a:gd name="connsiteY4" fmla="*/ 0 h 6469186"/>
              <a:gd name="connsiteX5" fmla="*/ 9144000 w 9144000"/>
              <a:gd name="connsiteY5" fmla="*/ 3680090 h 6469186"/>
              <a:gd name="connsiteX6" fmla="*/ 9144000 w 9144000"/>
              <a:gd name="connsiteY6" fmla="*/ 3680090 h 6469186"/>
              <a:gd name="connsiteX7" fmla="*/ 9144000 w 9144000"/>
              <a:gd name="connsiteY7" fmla="*/ 5257271 h 6469186"/>
              <a:gd name="connsiteX8" fmla="*/ 9144000 w 9144000"/>
              <a:gd name="connsiteY8" fmla="*/ 6308725 h 6469186"/>
              <a:gd name="connsiteX9" fmla="*/ 676910 w 9144000"/>
              <a:gd name="connsiteY9" fmla="*/ 6309360 h 6469186"/>
              <a:gd name="connsiteX10" fmla="*/ 518632 w 9144000"/>
              <a:gd name="connsiteY10" fmla="*/ 6469186 h 6469186"/>
              <a:gd name="connsiteX11" fmla="*/ 359668 w 9144000"/>
              <a:gd name="connsiteY11" fmla="*/ 6311900 h 6469186"/>
              <a:gd name="connsiteX12" fmla="*/ 0 w 9144000"/>
              <a:gd name="connsiteY12" fmla="*/ 6308725 h 6469186"/>
              <a:gd name="connsiteX13" fmla="*/ 0 w 9144000"/>
              <a:gd name="connsiteY13" fmla="*/ 5257271 h 6469186"/>
              <a:gd name="connsiteX14" fmla="*/ 0 w 9144000"/>
              <a:gd name="connsiteY14" fmla="*/ 3680090 h 6469186"/>
              <a:gd name="connsiteX15" fmla="*/ 0 w 9144000"/>
              <a:gd name="connsiteY15" fmla="*/ 3680090 h 6469186"/>
              <a:gd name="connsiteX16" fmla="*/ 0 w 9144000"/>
              <a:gd name="connsiteY16" fmla="*/ 0 h 6469186"/>
              <a:gd name="connsiteX0" fmla="*/ 0 w 9144000"/>
              <a:gd name="connsiteY0" fmla="*/ 0 h 6469186"/>
              <a:gd name="connsiteX1" fmla="*/ 1524000 w 9144000"/>
              <a:gd name="connsiteY1" fmla="*/ 0 h 6469186"/>
              <a:gd name="connsiteX2" fmla="*/ 1524000 w 9144000"/>
              <a:gd name="connsiteY2" fmla="*/ 0 h 6469186"/>
              <a:gd name="connsiteX3" fmla="*/ 3810000 w 9144000"/>
              <a:gd name="connsiteY3" fmla="*/ 0 h 6469186"/>
              <a:gd name="connsiteX4" fmla="*/ 9144000 w 9144000"/>
              <a:gd name="connsiteY4" fmla="*/ 0 h 6469186"/>
              <a:gd name="connsiteX5" fmla="*/ 9144000 w 9144000"/>
              <a:gd name="connsiteY5" fmla="*/ 3680090 h 6469186"/>
              <a:gd name="connsiteX6" fmla="*/ 9144000 w 9144000"/>
              <a:gd name="connsiteY6" fmla="*/ 3680090 h 6469186"/>
              <a:gd name="connsiteX7" fmla="*/ 9144000 w 9144000"/>
              <a:gd name="connsiteY7" fmla="*/ 5257271 h 6469186"/>
              <a:gd name="connsiteX8" fmla="*/ 9144000 w 9144000"/>
              <a:gd name="connsiteY8" fmla="*/ 6308725 h 6469186"/>
              <a:gd name="connsiteX9" fmla="*/ 676910 w 9144000"/>
              <a:gd name="connsiteY9" fmla="*/ 6309360 h 6469186"/>
              <a:gd name="connsiteX10" fmla="*/ 518632 w 9144000"/>
              <a:gd name="connsiteY10" fmla="*/ 6469186 h 6469186"/>
              <a:gd name="connsiteX11" fmla="*/ 359668 w 9144000"/>
              <a:gd name="connsiteY11" fmla="*/ 6308090 h 6469186"/>
              <a:gd name="connsiteX12" fmla="*/ 0 w 9144000"/>
              <a:gd name="connsiteY12" fmla="*/ 6308725 h 6469186"/>
              <a:gd name="connsiteX13" fmla="*/ 0 w 9144000"/>
              <a:gd name="connsiteY13" fmla="*/ 5257271 h 6469186"/>
              <a:gd name="connsiteX14" fmla="*/ 0 w 9144000"/>
              <a:gd name="connsiteY14" fmla="*/ 3680090 h 6469186"/>
              <a:gd name="connsiteX15" fmla="*/ 0 w 9144000"/>
              <a:gd name="connsiteY15" fmla="*/ 3680090 h 6469186"/>
              <a:gd name="connsiteX16" fmla="*/ 0 w 9144000"/>
              <a:gd name="connsiteY16" fmla="*/ 0 h 6469186"/>
              <a:gd name="connsiteX0" fmla="*/ 0 w 9144000"/>
              <a:gd name="connsiteY0" fmla="*/ 0 h 6450136"/>
              <a:gd name="connsiteX1" fmla="*/ 1524000 w 9144000"/>
              <a:gd name="connsiteY1" fmla="*/ 0 h 6450136"/>
              <a:gd name="connsiteX2" fmla="*/ 1524000 w 9144000"/>
              <a:gd name="connsiteY2" fmla="*/ 0 h 6450136"/>
              <a:gd name="connsiteX3" fmla="*/ 3810000 w 9144000"/>
              <a:gd name="connsiteY3" fmla="*/ 0 h 6450136"/>
              <a:gd name="connsiteX4" fmla="*/ 9144000 w 9144000"/>
              <a:gd name="connsiteY4" fmla="*/ 0 h 6450136"/>
              <a:gd name="connsiteX5" fmla="*/ 9144000 w 9144000"/>
              <a:gd name="connsiteY5" fmla="*/ 3680090 h 6450136"/>
              <a:gd name="connsiteX6" fmla="*/ 9144000 w 9144000"/>
              <a:gd name="connsiteY6" fmla="*/ 3680090 h 6450136"/>
              <a:gd name="connsiteX7" fmla="*/ 9144000 w 9144000"/>
              <a:gd name="connsiteY7" fmla="*/ 5257271 h 6450136"/>
              <a:gd name="connsiteX8" fmla="*/ 9144000 w 9144000"/>
              <a:gd name="connsiteY8" fmla="*/ 6308725 h 6450136"/>
              <a:gd name="connsiteX9" fmla="*/ 676910 w 9144000"/>
              <a:gd name="connsiteY9" fmla="*/ 6309360 h 6450136"/>
              <a:gd name="connsiteX10" fmla="*/ 520537 w 9144000"/>
              <a:gd name="connsiteY10" fmla="*/ 6450136 h 6450136"/>
              <a:gd name="connsiteX11" fmla="*/ 359668 w 9144000"/>
              <a:gd name="connsiteY11" fmla="*/ 6308090 h 6450136"/>
              <a:gd name="connsiteX12" fmla="*/ 0 w 9144000"/>
              <a:gd name="connsiteY12" fmla="*/ 6308725 h 6450136"/>
              <a:gd name="connsiteX13" fmla="*/ 0 w 9144000"/>
              <a:gd name="connsiteY13" fmla="*/ 5257271 h 6450136"/>
              <a:gd name="connsiteX14" fmla="*/ 0 w 9144000"/>
              <a:gd name="connsiteY14" fmla="*/ 3680090 h 6450136"/>
              <a:gd name="connsiteX15" fmla="*/ 0 w 9144000"/>
              <a:gd name="connsiteY15" fmla="*/ 3680090 h 6450136"/>
              <a:gd name="connsiteX16" fmla="*/ 0 w 9144000"/>
              <a:gd name="connsiteY16" fmla="*/ 0 h 6450136"/>
              <a:gd name="connsiteX0" fmla="*/ 0 w 9144000"/>
              <a:gd name="connsiteY0" fmla="*/ 0 h 6450136"/>
              <a:gd name="connsiteX1" fmla="*/ 1524000 w 9144000"/>
              <a:gd name="connsiteY1" fmla="*/ 0 h 6450136"/>
              <a:gd name="connsiteX2" fmla="*/ 1524000 w 9144000"/>
              <a:gd name="connsiteY2" fmla="*/ 0 h 6450136"/>
              <a:gd name="connsiteX3" fmla="*/ 3810000 w 9144000"/>
              <a:gd name="connsiteY3" fmla="*/ 0 h 6450136"/>
              <a:gd name="connsiteX4" fmla="*/ 9144000 w 9144000"/>
              <a:gd name="connsiteY4" fmla="*/ 0 h 6450136"/>
              <a:gd name="connsiteX5" fmla="*/ 9144000 w 9144000"/>
              <a:gd name="connsiteY5" fmla="*/ 3680090 h 6450136"/>
              <a:gd name="connsiteX6" fmla="*/ 9144000 w 9144000"/>
              <a:gd name="connsiteY6" fmla="*/ 3680090 h 6450136"/>
              <a:gd name="connsiteX7" fmla="*/ 9144000 w 9144000"/>
              <a:gd name="connsiteY7" fmla="*/ 5257271 h 6450136"/>
              <a:gd name="connsiteX8" fmla="*/ 9144000 w 9144000"/>
              <a:gd name="connsiteY8" fmla="*/ 6308725 h 6450136"/>
              <a:gd name="connsiteX9" fmla="*/ 676910 w 9144000"/>
              <a:gd name="connsiteY9" fmla="*/ 6309360 h 6450136"/>
              <a:gd name="connsiteX10" fmla="*/ 520537 w 9144000"/>
              <a:gd name="connsiteY10" fmla="*/ 6450136 h 6450136"/>
              <a:gd name="connsiteX11" fmla="*/ 371098 w 9144000"/>
              <a:gd name="connsiteY11" fmla="*/ 6308090 h 6450136"/>
              <a:gd name="connsiteX12" fmla="*/ 0 w 9144000"/>
              <a:gd name="connsiteY12" fmla="*/ 6308725 h 6450136"/>
              <a:gd name="connsiteX13" fmla="*/ 0 w 9144000"/>
              <a:gd name="connsiteY13" fmla="*/ 5257271 h 6450136"/>
              <a:gd name="connsiteX14" fmla="*/ 0 w 9144000"/>
              <a:gd name="connsiteY14" fmla="*/ 3680090 h 6450136"/>
              <a:gd name="connsiteX15" fmla="*/ 0 w 9144000"/>
              <a:gd name="connsiteY15" fmla="*/ 3680090 h 6450136"/>
              <a:gd name="connsiteX16" fmla="*/ 0 w 9144000"/>
              <a:gd name="connsiteY16" fmla="*/ 0 h 6450136"/>
              <a:gd name="connsiteX0" fmla="*/ 0 w 9144000"/>
              <a:gd name="connsiteY0" fmla="*/ 0 h 6450136"/>
              <a:gd name="connsiteX1" fmla="*/ 1524000 w 9144000"/>
              <a:gd name="connsiteY1" fmla="*/ 0 h 6450136"/>
              <a:gd name="connsiteX2" fmla="*/ 1524000 w 9144000"/>
              <a:gd name="connsiteY2" fmla="*/ 0 h 6450136"/>
              <a:gd name="connsiteX3" fmla="*/ 3810000 w 9144000"/>
              <a:gd name="connsiteY3" fmla="*/ 0 h 6450136"/>
              <a:gd name="connsiteX4" fmla="*/ 9144000 w 9144000"/>
              <a:gd name="connsiteY4" fmla="*/ 0 h 6450136"/>
              <a:gd name="connsiteX5" fmla="*/ 9144000 w 9144000"/>
              <a:gd name="connsiteY5" fmla="*/ 3680090 h 6450136"/>
              <a:gd name="connsiteX6" fmla="*/ 9144000 w 9144000"/>
              <a:gd name="connsiteY6" fmla="*/ 3680090 h 6450136"/>
              <a:gd name="connsiteX7" fmla="*/ 9144000 w 9144000"/>
              <a:gd name="connsiteY7" fmla="*/ 5257271 h 6450136"/>
              <a:gd name="connsiteX8" fmla="*/ 9144000 w 9144000"/>
              <a:gd name="connsiteY8" fmla="*/ 6308725 h 6450136"/>
              <a:gd name="connsiteX9" fmla="*/ 680720 w 9144000"/>
              <a:gd name="connsiteY9" fmla="*/ 6303645 h 6450136"/>
              <a:gd name="connsiteX10" fmla="*/ 520537 w 9144000"/>
              <a:gd name="connsiteY10" fmla="*/ 6450136 h 6450136"/>
              <a:gd name="connsiteX11" fmla="*/ 371098 w 9144000"/>
              <a:gd name="connsiteY11" fmla="*/ 6308090 h 6450136"/>
              <a:gd name="connsiteX12" fmla="*/ 0 w 9144000"/>
              <a:gd name="connsiteY12" fmla="*/ 6308725 h 6450136"/>
              <a:gd name="connsiteX13" fmla="*/ 0 w 9144000"/>
              <a:gd name="connsiteY13" fmla="*/ 5257271 h 6450136"/>
              <a:gd name="connsiteX14" fmla="*/ 0 w 9144000"/>
              <a:gd name="connsiteY14" fmla="*/ 3680090 h 6450136"/>
              <a:gd name="connsiteX15" fmla="*/ 0 w 9144000"/>
              <a:gd name="connsiteY15" fmla="*/ 3680090 h 6450136"/>
              <a:gd name="connsiteX16" fmla="*/ 0 w 9144000"/>
              <a:gd name="connsiteY16" fmla="*/ 0 h 6450136"/>
              <a:gd name="connsiteX0" fmla="*/ 0 w 9144000"/>
              <a:gd name="connsiteY0" fmla="*/ 0 h 6452041"/>
              <a:gd name="connsiteX1" fmla="*/ 1524000 w 9144000"/>
              <a:gd name="connsiteY1" fmla="*/ 0 h 6452041"/>
              <a:gd name="connsiteX2" fmla="*/ 1524000 w 9144000"/>
              <a:gd name="connsiteY2" fmla="*/ 0 h 6452041"/>
              <a:gd name="connsiteX3" fmla="*/ 3810000 w 9144000"/>
              <a:gd name="connsiteY3" fmla="*/ 0 h 6452041"/>
              <a:gd name="connsiteX4" fmla="*/ 9144000 w 9144000"/>
              <a:gd name="connsiteY4" fmla="*/ 0 h 6452041"/>
              <a:gd name="connsiteX5" fmla="*/ 9144000 w 9144000"/>
              <a:gd name="connsiteY5" fmla="*/ 3680090 h 6452041"/>
              <a:gd name="connsiteX6" fmla="*/ 9144000 w 9144000"/>
              <a:gd name="connsiteY6" fmla="*/ 3680090 h 6452041"/>
              <a:gd name="connsiteX7" fmla="*/ 9144000 w 9144000"/>
              <a:gd name="connsiteY7" fmla="*/ 5257271 h 6452041"/>
              <a:gd name="connsiteX8" fmla="*/ 9144000 w 9144000"/>
              <a:gd name="connsiteY8" fmla="*/ 6308725 h 6452041"/>
              <a:gd name="connsiteX9" fmla="*/ 680720 w 9144000"/>
              <a:gd name="connsiteY9" fmla="*/ 6303645 h 6452041"/>
              <a:gd name="connsiteX10" fmla="*/ 518632 w 9144000"/>
              <a:gd name="connsiteY10" fmla="*/ 6452041 h 6452041"/>
              <a:gd name="connsiteX11" fmla="*/ 371098 w 9144000"/>
              <a:gd name="connsiteY11" fmla="*/ 6308090 h 6452041"/>
              <a:gd name="connsiteX12" fmla="*/ 0 w 9144000"/>
              <a:gd name="connsiteY12" fmla="*/ 6308725 h 6452041"/>
              <a:gd name="connsiteX13" fmla="*/ 0 w 9144000"/>
              <a:gd name="connsiteY13" fmla="*/ 5257271 h 6452041"/>
              <a:gd name="connsiteX14" fmla="*/ 0 w 9144000"/>
              <a:gd name="connsiteY14" fmla="*/ 3680090 h 6452041"/>
              <a:gd name="connsiteX15" fmla="*/ 0 w 9144000"/>
              <a:gd name="connsiteY15" fmla="*/ 3680090 h 6452041"/>
              <a:gd name="connsiteX16" fmla="*/ 0 w 9144000"/>
              <a:gd name="connsiteY16" fmla="*/ 0 h 6452041"/>
              <a:gd name="connsiteX0" fmla="*/ 0 w 9144000"/>
              <a:gd name="connsiteY0" fmla="*/ 0 h 6452041"/>
              <a:gd name="connsiteX1" fmla="*/ 1524000 w 9144000"/>
              <a:gd name="connsiteY1" fmla="*/ 0 h 6452041"/>
              <a:gd name="connsiteX2" fmla="*/ 1524000 w 9144000"/>
              <a:gd name="connsiteY2" fmla="*/ 0 h 6452041"/>
              <a:gd name="connsiteX3" fmla="*/ 3810000 w 9144000"/>
              <a:gd name="connsiteY3" fmla="*/ 0 h 6452041"/>
              <a:gd name="connsiteX4" fmla="*/ 9144000 w 9144000"/>
              <a:gd name="connsiteY4" fmla="*/ 0 h 6452041"/>
              <a:gd name="connsiteX5" fmla="*/ 9144000 w 9144000"/>
              <a:gd name="connsiteY5" fmla="*/ 3680090 h 6452041"/>
              <a:gd name="connsiteX6" fmla="*/ 9144000 w 9144000"/>
              <a:gd name="connsiteY6" fmla="*/ 3680090 h 6452041"/>
              <a:gd name="connsiteX7" fmla="*/ 9144000 w 9144000"/>
              <a:gd name="connsiteY7" fmla="*/ 5257271 h 6452041"/>
              <a:gd name="connsiteX8" fmla="*/ 9144000 w 9144000"/>
              <a:gd name="connsiteY8" fmla="*/ 6308725 h 6452041"/>
              <a:gd name="connsiteX9" fmla="*/ 680720 w 9144000"/>
              <a:gd name="connsiteY9" fmla="*/ 6303645 h 6452041"/>
              <a:gd name="connsiteX10" fmla="*/ 518632 w 9144000"/>
              <a:gd name="connsiteY10" fmla="*/ 6452041 h 6452041"/>
              <a:gd name="connsiteX11" fmla="*/ 371098 w 9144000"/>
              <a:gd name="connsiteY11" fmla="*/ 6308090 h 6452041"/>
              <a:gd name="connsiteX12" fmla="*/ 0 w 9144000"/>
              <a:gd name="connsiteY12" fmla="*/ 6308725 h 6452041"/>
              <a:gd name="connsiteX13" fmla="*/ 0 w 9144000"/>
              <a:gd name="connsiteY13" fmla="*/ 5257271 h 6452041"/>
              <a:gd name="connsiteX14" fmla="*/ 0 w 9144000"/>
              <a:gd name="connsiteY14" fmla="*/ 3680090 h 6452041"/>
              <a:gd name="connsiteX15" fmla="*/ 0 w 9144000"/>
              <a:gd name="connsiteY15" fmla="*/ 3680090 h 6452041"/>
              <a:gd name="connsiteX16" fmla="*/ 0 w 9144000"/>
              <a:gd name="connsiteY16" fmla="*/ 0 h 6452041"/>
              <a:gd name="connsiteX0" fmla="*/ 0 w 9144000"/>
              <a:gd name="connsiteY0" fmla="*/ 0 h 6452041"/>
              <a:gd name="connsiteX1" fmla="*/ 1524000 w 9144000"/>
              <a:gd name="connsiteY1" fmla="*/ 0 h 6452041"/>
              <a:gd name="connsiteX2" fmla="*/ 1524000 w 9144000"/>
              <a:gd name="connsiteY2" fmla="*/ 0 h 6452041"/>
              <a:gd name="connsiteX3" fmla="*/ 3810000 w 9144000"/>
              <a:gd name="connsiteY3" fmla="*/ 0 h 6452041"/>
              <a:gd name="connsiteX4" fmla="*/ 9144000 w 9144000"/>
              <a:gd name="connsiteY4" fmla="*/ 0 h 6452041"/>
              <a:gd name="connsiteX5" fmla="*/ 9144000 w 9144000"/>
              <a:gd name="connsiteY5" fmla="*/ 3680090 h 6452041"/>
              <a:gd name="connsiteX6" fmla="*/ 9144000 w 9144000"/>
              <a:gd name="connsiteY6" fmla="*/ 3680090 h 6452041"/>
              <a:gd name="connsiteX7" fmla="*/ 9144000 w 9144000"/>
              <a:gd name="connsiteY7" fmla="*/ 5257271 h 6452041"/>
              <a:gd name="connsiteX8" fmla="*/ 9144000 w 9144000"/>
              <a:gd name="connsiteY8" fmla="*/ 6308725 h 6452041"/>
              <a:gd name="connsiteX9" fmla="*/ 680720 w 9144000"/>
              <a:gd name="connsiteY9" fmla="*/ 6303645 h 6452041"/>
              <a:gd name="connsiteX10" fmla="*/ 518632 w 9144000"/>
              <a:gd name="connsiteY10" fmla="*/ 6452041 h 6452041"/>
              <a:gd name="connsiteX11" fmla="*/ 371098 w 9144000"/>
              <a:gd name="connsiteY11" fmla="*/ 6308090 h 6452041"/>
              <a:gd name="connsiteX12" fmla="*/ 0 w 9144000"/>
              <a:gd name="connsiteY12" fmla="*/ 6308725 h 6452041"/>
              <a:gd name="connsiteX13" fmla="*/ 0 w 9144000"/>
              <a:gd name="connsiteY13" fmla="*/ 5257271 h 6452041"/>
              <a:gd name="connsiteX14" fmla="*/ 0 w 9144000"/>
              <a:gd name="connsiteY14" fmla="*/ 3680090 h 6452041"/>
              <a:gd name="connsiteX15" fmla="*/ 0 w 9144000"/>
              <a:gd name="connsiteY15" fmla="*/ 3680090 h 6452041"/>
              <a:gd name="connsiteX16" fmla="*/ 0 w 9144000"/>
              <a:gd name="connsiteY16" fmla="*/ 0 h 6452041"/>
              <a:gd name="connsiteX0" fmla="*/ 0 w 9144000"/>
              <a:gd name="connsiteY0" fmla="*/ 0 h 6444421"/>
              <a:gd name="connsiteX1" fmla="*/ 1524000 w 9144000"/>
              <a:gd name="connsiteY1" fmla="*/ 0 h 6444421"/>
              <a:gd name="connsiteX2" fmla="*/ 1524000 w 9144000"/>
              <a:gd name="connsiteY2" fmla="*/ 0 h 6444421"/>
              <a:gd name="connsiteX3" fmla="*/ 3810000 w 9144000"/>
              <a:gd name="connsiteY3" fmla="*/ 0 h 6444421"/>
              <a:gd name="connsiteX4" fmla="*/ 9144000 w 9144000"/>
              <a:gd name="connsiteY4" fmla="*/ 0 h 6444421"/>
              <a:gd name="connsiteX5" fmla="*/ 9144000 w 9144000"/>
              <a:gd name="connsiteY5" fmla="*/ 3680090 h 6444421"/>
              <a:gd name="connsiteX6" fmla="*/ 9144000 w 9144000"/>
              <a:gd name="connsiteY6" fmla="*/ 3680090 h 6444421"/>
              <a:gd name="connsiteX7" fmla="*/ 9144000 w 9144000"/>
              <a:gd name="connsiteY7" fmla="*/ 5257271 h 6444421"/>
              <a:gd name="connsiteX8" fmla="*/ 9144000 w 9144000"/>
              <a:gd name="connsiteY8" fmla="*/ 6308725 h 6444421"/>
              <a:gd name="connsiteX9" fmla="*/ 680720 w 9144000"/>
              <a:gd name="connsiteY9" fmla="*/ 6303645 h 6444421"/>
              <a:gd name="connsiteX10" fmla="*/ 518632 w 9144000"/>
              <a:gd name="connsiteY10" fmla="*/ 6444421 h 6444421"/>
              <a:gd name="connsiteX11" fmla="*/ 371098 w 9144000"/>
              <a:gd name="connsiteY11" fmla="*/ 6308090 h 6444421"/>
              <a:gd name="connsiteX12" fmla="*/ 0 w 9144000"/>
              <a:gd name="connsiteY12" fmla="*/ 6308725 h 6444421"/>
              <a:gd name="connsiteX13" fmla="*/ 0 w 9144000"/>
              <a:gd name="connsiteY13" fmla="*/ 5257271 h 6444421"/>
              <a:gd name="connsiteX14" fmla="*/ 0 w 9144000"/>
              <a:gd name="connsiteY14" fmla="*/ 3680090 h 6444421"/>
              <a:gd name="connsiteX15" fmla="*/ 0 w 9144000"/>
              <a:gd name="connsiteY15" fmla="*/ 3680090 h 6444421"/>
              <a:gd name="connsiteX16" fmla="*/ 0 w 9144000"/>
              <a:gd name="connsiteY16" fmla="*/ 0 h 6444421"/>
              <a:gd name="connsiteX0" fmla="*/ 0 w 9144000"/>
              <a:gd name="connsiteY0" fmla="*/ 0 h 6444843"/>
              <a:gd name="connsiteX1" fmla="*/ 1524000 w 9144000"/>
              <a:gd name="connsiteY1" fmla="*/ 0 h 6444843"/>
              <a:gd name="connsiteX2" fmla="*/ 1524000 w 9144000"/>
              <a:gd name="connsiteY2" fmla="*/ 0 h 6444843"/>
              <a:gd name="connsiteX3" fmla="*/ 3810000 w 9144000"/>
              <a:gd name="connsiteY3" fmla="*/ 0 h 6444843"/>
              <a:gd name="connsiteX4" fmla="*/ 9144000 w 9144000"/>
              <a:gd name="connsiteY4" fmla="*/ 0 h 6444843"/>
              <a:gd name="connsiteX5" fmla="*/ 9144000 w 9144000"/>
              <a:gd name="connsiteY5" fmla="*/ 3680090 h 6444843"/>
              <a:gd name="connsiteX6" fmla="*/ 9144000 w 9144000"/>
              <a:gd name="connsiteY6" fmla="*/ 3680090 h 6444843"/>
              <a:gd name="connsiteX7" fmla="*/ 9144000 w 9144000"/>
              <a:gd name="connsiteY7" fmla="*/ 5257271 h 6444843"/>
              <a:gd name="connsiteX8" fmla="*/ 9144000 w 9144000"/>
              <a:gd name="connsiteY8" fmla="*/ 6308725 h 6444843"/>
              <a:gd name="connsiteX9" fmla="*/ 680720 w 9144000"/>
              <a:gd name="connsiteY9" fmla="*/ 6303645 h 6444843"/>
              <a:gd name="connsiteX10" fmla="*/ 518632 w 9144000"/>
              <a:gd name="connsiteY10" fmla="*/ 6444421 h 6444843"/>
              <a:gd name="connsiteX11" fmla="*/ 371098 w 9144000"/>
              <a:gd name="connsiteY11" fmla="*/ 6308090 h 6444843"/>
              <a:gd name="connsiteX12" fmla="*/ 0 w 9144000"/>
              <a:gd name="connsiteY12" fmla="*/ 6308725 h 6444843"/>
              <a:gd name="connsiteX13" fmla="*/ 0 w 9144000"/>
              <a:gd name="connsiteY13" fmla="*/ 5257271 h 6444843"/>
              <a:gd name="connsiteX14" fmla="*/ 0 w 9144000"/>
              <a:gd name="connsiteY14" fmla="*/ 3680090 h 6444843"/>
              <a:gd name="connsiteX15" fmla="*/ 0 w 9144000"/>
              <a:gd name="connsiteY15" fmla="*/ 3680090 h 6444843"/>
              <a:gd name="connsiteX16" fmla="*/ 0 w 9144000"/>
              <a:gd name="connsiteY16" fmla="*/ 0 h 6444843"/>
              <a:gd name="connsiteX0" fmla="*/ 0 w 9144000"/>
              <a:gd name="connsiteY0" fmla="*/ 0 h 6444843"/>
              <a:gd name="connsiteX1" fmla="*/ 1524000 w 9144000"/>
              <a:gd name="connsiteY1" fmla="*/ 0 h 6444843"/>
              <a:gd name="connsiteX2" fmla="*/ 1524000 w 9144000"/>
              <a:gd name="connsiteY2" fmla="*/ 0 h 6444843"/>
              <a:gd name="connsiteX3" fmla="*/ 3810000 w 9144000"/>
              <a:gd name="connsiteY3" fmla="*/ 0 h 6444843"/>
              <a:gd name="connsiteX4" fmla="*/ 9144000 w 9144000"/>
              <a:gd name="connsiteY4" fmla="*/ 0 h 6444843"/>
              <a:gd name="connsiteX5" fmla="*/ 9144000 w 9144000"/>
              <a:gd name="connsiteY5" fmla="*/ 3680090 h 6444843"/>
              <a:gd name="connsiteX6" fmla="*/ 9144000 w 9144000"/>
              <a:gd name="connsiteY6" fmla="*/ 3680090 h 6444843"/>
              <a:gd name="connsiteX7" fmla="*/ 9144000 w 9144000"/>
              <a:gd name="connsiteY7" fmla="*/ 5257271 h 6444843"/>
              <a:gd name="connsiteX8" fmla="*/ 9144000 w 9144000"/>
              <a:gd name="connsiteY8" fmla="*/ 6308725 h 6444843"/>
              <a:gd name="connsiteX9" fmla="*/ 680720 w 9144000"/>
              <a:gd name="connsiteY9" fmla="*/ 6303645 h 6444843"/>
              <a:gd name="connsiteX10" fmla="*/ 518632 w 9144000"/>
              <a:gd name="connsiteY10" fmla="*/ 6444421 h 6444843"/>
              <a:gd name="connsiteX11" fmla="*/ 371098 w 9144000"/>
              <a:gd name="connsiteY11" fmla="*/ 6308090 h 6444843"/>
              <a:gd name="connsiteX12" fmla="*/ 0 w 9144000"/>
              <a:gd name="connsiteY12" fmla="*/ 6308725 h 6444843"/>
              <a:gd name="connsiteX13" fmla="*/ 0 w 9144000"/>
              <a:gd name="connsiteY13" fmla="*/ 5257271 h 6444843"/>
              <a:gd name="connsiteX14" fmla="*/ 0 w 9144000"/>
              <a:gd name="connsiteY14" fmla="*/ 3680090 h 6444843"/>
              <a:gd name="connsiteX15" fmla="*/ 0 w 9144000"/>
              <a:gd name="connsiteY15" fmla="*/ 3680090 h 6444843"/>
              <a:gd name="connsiteX16" fmla="*/ 0 w 9144000"/>
              <a:gd name="connsiteY16" fmla="*/ 0 h 6444843"/>
              <a:gd name="connsiteX0" fmla="*/ 0 w 9144000"/>
              <a:gd name="connsiteY0" fmla="*/ 0 h 6431569"/>
              <a:gd name="connsiteX1" fmla="*/ 1524000 w 9144000"/>
              <a:gd name="connsiteY1" fmla="*/ 0 h 6431569"/>
              <a:gd name="connsiteX2" fmla="*/ 1524000 w 9144000"/>
              <a:gd name="connsiteY2" fmla="*/ 0 h 6431569"/>
              <a:gd name="connsiteX3" fmla="*/ 3810000 w 9144000"/>
              <a:gd name="connsiteY3" fmla="*/ 0 h 6431569"/>
              <a:gd name="connsiteX4" fmla="*/ 9144000 w 9144000"/>
              <a:gd name="connsiteY4" fmla="*/ 0 h 6431569"/>
              <a:gd name="connsiteX5" fmla="*/ 9144000 w 9144000"/>
              <a:gd name="connsiteY5" fmla="*/ 3680090 h 6431569"/>
              <a:gd name="connsiteX6" fmla="*/ 9144000 w 9144000"/>
              <a:gd name="connsiteY6" fmla="*/ 3680090 h 6431569"/>
              <a:gd name="connsiteX7" fmla="*/ 9144000 w 9144000"/>
              <a:gd name="connsiteY7" fmla="*/ 5257271 h 6431569"/>
              <a:gd name="connsiteX8" fmla="*/ 9144000 w 9144000"/>
              <a:gd name="connsiteY8" fmla="*/ 6308725 h 6431569"/>
              <a:gd name="connsiteX9" fmla="*/ 680720 w 9144000"/>
              <a:gd name="connsiteY9" fmla="*/ 6303645 h 6431569"/>
              <a:gd name="connsiteX10" fmla="*/ 520537 w 9144000"/>
              <a:gd name="connsiteY10" fmla="*/ 6431086 h 6431569"/>
              <a:gd name="connsiteX11" fmla="*/ 371098 w 9144000"/>
              <a:gd name="connsiteY11" fmla="*/ 6308090 h 6431569"/>
              <a:gd name="connsiteX12" fmla="*/ 0 w 9144000"/>
              <a:gd name="connsiteY12" fmla="*/ 6308725 h 6431569"/>
              <a:gd name="connsiteX13" fmla="*/ 0 w 9144000"/>
              <a:gd name="connsiteY13" fmla="*/ 5257271 h 6431569"/>
              <a:gd name="connsiteX14" fmla="*/ 0 w 9144000"/>
              <a:gd name="connsiteY14" fmla="*/ 3680090 h 6431569"/>
              <a:gd name="connsiteX15" fmla="*/ 0 w 9144000"/>
              <a:gd name="connsiteY15" fmla="*/ 3680090 h 6431569"/>
              <a:gd name="connsiteX16" fmla="*/ 0 w 9144000"/>
              <a:gd name="connsiteY16" fmla="*/ 0 h 6431569"/>
              <a:gd name="connsiteX0" fmla="*/ 0 w 9144000"/>
              <a:gd name="connsiteY0" fmla="*/ 0 h 6431569"/>
              <a:gd name="connsiteX1" fmla="*/ 1524000 w 9144000"/>
              <a:gd name="connsiteY1" fmla="*/ 0 h 6431569"/>
              <a:gd name="connsiteX2" fmla="*/ 1524000 w 9144000"/>
              <a:gd name="connsiteY2" fmla="*/ 0 h 6431569"/>
              <a:gd name="connsiteX3" fmla="*/ 3810000 w 9144000"/>
              <a:gd name="connsiteY3" fmla="*/ 0 h 6431569"/>
              <a:gd name="connsiteX4" fmla="*/ 9144000 w 9144000"/>
              <a:gd name="connsiteY4" fmla="*/ 0 h 6431569"/>
              <a:gd name="connsiteX5" fmla="*/ 9144000 w 9144000"/>
              <a:gd name="connsiteY5" fmla="*/ 3680090 h 6431569"/>
              <a:gd name="connsiteX6" fmla="*/ 9144000 w 9144000"/>
              <a:gd name="connsiteY6" fmla="*/ 3680090 h 6431569"/>
              <a:gd name="connsiteX7" fmla="*/ 9144000 w 9144000"/>
              <a:gd name="connsiteY7" fmla="*/ 5257271 h 6431569"/>
              <a:gd name="connsiteX8" fmla="*/ 9144000 w 9144000"/>
              <a:gd name="connsiteY8" fmla="*/ 6308725 h 6431569"/>
              <a:gd name="connsiteX9" fmla="*/ 671195 w 9144000"/>
              <a:gd name="connsiteY9" fmla="*/ 6303645 h 6431569"/>
              <a:gd name="connsiteX10" fmla="*/ 520537 w 9144000"/>
              <a:gd name="connsiteY10" fmla="*/ 6431086 h 6431569"/>
              <a:gd name="connsiteX11" fmla="*/ 371098 w 9144000"/>
              <a:gd name="connsiteY11" fmla="*/ 6308090 h 6431569"/>
              <a:gd name="connsiteX12" fmla="*/ 0 w 9144000"/>
              <a:gd name="connsiteY12" fmla="*/ 6308725 h 6431569"/>
              <a:gd name="connsiteX13" fmla="*/ 0 w 9144000"/>
              <a:gd name="connsiteY13" fmla="*/ 5257271 h 6431569"/>
              <a:gd name="connsiteX14" fmla="*/ 0 w 9144000"/>
              <a:gd name="connsiteY14" fmla="*/ 3680090 h 6431569"/>
              <a:gd name="connsiteX15" fmla="*/ 0 w 9144000"/>
              <a:gd name="connsiteY15" fmla="*/ 3680090 h 6431569"/>
              <a:gd name="connsiteX16" fmla="*/ 0 w 9144000"/>
              <a:gd name="connsiteY16" fmla="*/ 0 h 643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00" h="6431569">
                <a:moveTo>
                  <a:pt x="0" y="0"/>
                </a:moveTo>
                <a:lnTo>
                  <a:pt x="1524000" y="0"/>
                </a:lnTo>
                <a:lnTo>
                  <a:pt x="1524000" y="0"/>
                </a:lnTo>
                <a:lnTo>
                  <a:pt x="3810000" y="0"/>
                </a:lnTo>
                <a:lnTo>
                  <a:pt x="9144000" y="0"/>
                </a:lnTo>
                <a:lnTo>
                  <a:pt x="9144000" y="3680090"/>
                </a:lnTo>
                <a:lnTo>
                  <a:pt x="9144000" y="3680090"/>
                </a:lnTo>
                <a:lnTo>
                  <a:pt x="9144000" y="5257271"/>
                </a:lnTo>
                <a:lnTo>
                  <a:pt x="9144000" y="6308725"/>
                </a:lnTo>
                <a:lnTo>
                  <a:pt x="671195" y="6303645"/>
                </a:lnTo>
                <a:cubicBezTo>
                  <a:pt x="617166" y="6353110"/>
                  <a:pt x="561231" y="6438771"/>
                  <a:pt x="520537" y="6431086"/>
                </a:cubicBezTo>
                <a:cubicBezTo>
                  <a:pt x="484694" y="6434537"/>
                  <a:pt x="420276" y="6356074"/>
                  <a:pt x="371098" y="6308090"/>
                </a:cubicBezTo>
                <a:lnTo>
                  <a:pt x="0" y="6308725"/>
                </a:lnTo>
                <a:lnTo>
                  <a:pt x="0" y="5257271"/>
                </a:lnTo>
                <a:lnTo>
                  <a:pt x="0" y="3680090"/>
                </a:lnTo>
                <a:lnTo>
                  <a:pt x="0" y="3680090"/>
                </a:lnTo>
                <a:lnTo>
                  <a:pt x="0" y="0"/>
                </a:lnTo>
                <a:close/>
              </a:path>
            </a:pathLst>
          </a:custGeom>
        </p:spPr>
        <p:txBody>
          <a:bodyPr/>
          <a:lstStyle/>
          <a:p>
            <a:endParaRPr lang="en-AU"/>
          </a:p>
        </p:txBody>
      </p:sp>
    </p:spTree>
    <p:extLst>
      <p:ext uri="{BB962C8B-B14F-4D97-AF65-F5344CB8AC3E}">
        <p14:creationId xmlns:p14="http://schemas.microsoft.com/office/powerpoint/2010/main" val="3594502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 y="0"/>
            <a:ext cx="9144000" cy="2231136"/>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8"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10" name="Content Placeholder 2"/>
          <p:cNvSpPr>
            <a:spLocks noGrp="1"/>
          </p:cNvSpPr>
          <p:nvPr>
            <p:ph idx="1"/>
          </p:nvPr>
        </p:nvSpPr>
        <p:spPr>
          <a:xfrm>
            <a:off x="708397" y="2222287"/>
            <a:ext cx="7524003" cy="3636510"/>
          </a:xfrm>
        </p:spPr>
        <p:txBody>
          <a:bodyPr anchor="t" anchorCtr="0"/>
          <a:lstStyle>
            <a:lvl1pPr marL="457200" indent="-457200">
              <a:buClr>
                <a:srgbClr val="0083C8"/>
              </a:buClr>
              <a:buFont typeface="Arial" panose="020B0604020202020204" pitchFamily="34" charset="0"/>
              <a:buChar char="•"/>
              <a:defRPr>
                <a:solidFill>
                  <a:srgbClr val="414042"/>
                </a:solidFill>
              </a:defRPr>
            </a:lvl1pPr>
          </a:lstStyle>
          <a:p>
            <a:pPr lvl="0"/>
            <a:r>
              <a:rPr lang="en-US"/>
              <a:t>Click to edit Master text styles</a:t>
            </a:r>
          </a:p>
        </p:txBody>
      </p:sp>
      <p:sp>
        <p:nvSpPr>
          <p:cNvPr id="6"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04408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3 pic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 y="0"/>
            <a:ext cx="9144000" cy="2231136"/>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8"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6" name="Picture Placeholder 2"/>
          <p:cNvSpPr>
            <a:spLocks noGrp="1"/>
          </p:cNvSpPr>
          <p:nvPr>
            <p:ph type="pic" sz="quarter" idx="10"/>
          </p:nvPr>
        </p:nvSpPr>
        <p:spPr>
          <a:xfrm>
            <a:off x="6161088" y="2173688"/>
            <a:ext cx="2880430" cy="1228972"/>
          </a:xfrm>
          <a:solidFill>
            <a:schemeClr val="bg1">
              <a:lumMod val="95000"/>
            </a:schemeClr>
          </a:solidFill>
        </p:spPr>
        <p:txBody>
          <a:bodyPr>
            <a:normAutofit/>
          </a:bodyPr>
          <a:lstStyle>
            <a:lvl1pPr marL="0" indent="0">
              <a:buNone/>
              <a:defRPr sz="1800" i="1">
                <a:solidFill>
                  <a:srgbClr val="414042"/>
                </a:solidFill>
              </a:defRPr>
            </a:lvl1pPr>
          </a:lstStyle>
          <a:p>
            <a:r>
              <a:rPr lang="en-US"/>
              <a:t>Click icon to add picture</a:t>
            </a:r>
            <a:endParaRPr lang="en-AU" dirty="0"/>
          </a:p>
        </p:txBody>
      </p:sp>
      <p:sp>
        <p:nvSpPr>
          <p:cNvPr id="9" name="Picture Placeholder 2"/>
          <p:cNvSpPr>
            <a:spLocks noGrp="1"/>
          </p:cNvSpPr>
          <p:nvPr>
            <p:ph type="pic" sz="quarter" idx="11"/>
          </p:nvPr>
        </p:nvSpPr>
        <p:spPr>
          <a:xfrm>
            <a:off x="6161088" y="3607443"/>
            <a:ext cx="2880430" cy="1228972"/>
          </a:xfrm>
          <a:solidFill>
            <a:schemeClr val="bg1">
              <a:lumMod val="95000"/>
            </a:schemeClr>
          </a:solidFill>
        </p:spPr>
        <p:txBody>
          <a:bodyPr>
            <a:normAutofit/>
          </a:bodyPr>
          <a:lstStyle>
            <a:lvl1pPr marL="0" indent="0">
              <a:buNone/>
              <a:defRPr sz="1800" i="1">
                <a:solidFill>
                  <a:srgbClr val="414042"/>
                </a:solidFill>
              </a:defRPr>
            </a:lvl1pPr>
          </a:lstStyle>
          <a:p>
            <a:r>
              <a:rPr lang="en-US"/>
              <a:t>Click icon to add picture</a:t>
            </a:r>
            <a:endParaRPr lang="en-AU" dirty="0"/>
          </a:p>
        </p:txBody>
      </p:sp>
      <p:sp>
        <p:nvSpPr>
          <p:cNvPr id="10" name="Picture Placeholder 2"/>
          <p:cNvSpPr>
            <a:spLocks noGrp="1"/>
          </p:cNvSpPr>
          <p:nvPr>
            <p:ph type="pic" sz="quarter" idx="12"/>
          </p:nvPr>
        </p:nvSpPr>
        <p:spPr>
          <a:xfrm>
            <a:off x="6161088" y="5041199"/>
            <a:ext cx="2880430" cy="1228972"/>
          </a:xfrm>
          <a:solidFill>
            <a:schemeClr val="bg1">
              <a:lumMod val="95000"/>
            </a:schemeClr>
          </a:solidFill>
        </p:spPr>
        <p:txBody>
          <a:bodyPr>
            <a:normAutofit/>
          </a:bodyPr>
          <a:lstStyle>
            <a:lvl1pPr marL="0" indent="0">
              <a:buNone/>
              <a:defRPr sz="1800" i="1">
                <a:solidFill>
                  <a:srgbClr val="414042"/>
                </a:solidFill>
              </a:defRPr>
            </a:lvl1pPr>
          </a:lstStyle>
          <a:p>
            <a:r>
              <a:rPr lang="en-US"/>
              <a:t>Click icon to add picture</a:t>
            </a:r>
            <a:endParaRPr lang="en-AU" dirty="0"/>
          </a:p>
        </p:txBody>
      </p:sp>
      <p:sp>
        <p:nvSpPr>
          <p:cNvPr id="11" name="Rectangle 10"/>
          <p:cNvSpPr/>
          <p:nvPr userDrawn="1"/>
        </p:nvSpPr>
        <p:spPr>
          <a:xfrm>
            <a:off x="6161088" y="2016806"/>
            <a:ext cx="2880000" cy="108981"/>
          </a:xfrm>
          <a:prstGeom prst="rect">
            <a:avLst/>
          </a:prstGeom>
          <a:solidFill>
            <a:srgbClr val="FAA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p:cNvSpPr/>
          <p:nvPr userDrawn="1"/>
        </p:nvSpPr>
        <p:spPr>
          <a:xfrm>
            <a:off x="6161088" y="3450561"/>
            <a:ext cx="2880000" cy="108981"/>
          </a:xfrm>
          <a:prstGeom prst="rect">
            <a:avLst/>
          </a:prstGeom>
          <a:solidFill>
            <a:srgbClr val="9FC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p:cNvSpPr/>
          <p:nvPr userDrawn="1"/>
        </p:nvSpPr>
        <p:spPr>
          <a:xfrm>
            <a:off x="6161088" y="4884316"/>
            <a:ext cx="2880000" cy="108981"/>
          </a:xfrm>
          <a:prstGeom prst="rect">
            <a:avLst/>
          </a:prstGeom>
          <a:solidFill>
            <a:srgbClr val="E72F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Content Placeholder 2"/>
          <p:cNvSpPr>
            <a:spLocks noGrp="1"/>
          </p:cNvSpPr>
          <p:nvPr>
            <p:ph idx="1"/>
          </p:nvPr>
        </p:nvSpPr>
        <p:spPr>
          <a:xfrm>
            <a:off x="708397" y="2222287"/>
            <a:ext cx="5350211" cy="4047884"/>
          </a:xfrm>
        </p:spPr>
        <p:txBody>
          <a:bodyPr anchor="t" anchorCtr="0"/>
          <a:lstStyle>
            <a:lvl1pPr marL="457200" indent="-457200">
              <a:buClr>
                <a:srgbClr val="0083C8"/>
              </a:buClr>
              <a:buFont typeface="Arial" panose="020B0604020202020204" pitchFamily="34" charset="0"/>
              <a:buChar char="•"/>
              <a:defRPr>
                <a:solidFill>
                  <a:srgbClr val="414042"/>
                </a:solidFill>
              </a:defRPr>
            </a:lvl1pPr>
          </a:lstStyle>
          <a:p>
            <a:pPr lvl="0"/>
            <a:r>
              <a:rPr lang="en-US"/>
              <a:t>Click to edit Master text styles</a:t>
            </a:r>
          </a:p>
        </p:txBody>
      </p:sp>
      <p:sp>
        <p:nvSpPr>
          <p:cNvPr id="15"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40701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bullet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 y="0"/>
            <a:ext cx="9144000" cy="2231136"/>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711200" y="2231135"/>
            <a:ext cx="8263465" cy="39458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9"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83694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p:cNvSpPr>
            <a:spLocks noGrp="1"/>
          </p:cNvSpPr>
          <p:nvPr>
            <p:ph type="title"/>
          </p:nvPr>
        </p:nvSpPr>
        <p:spPr>
          <a:effectLst/>
        </p:spPr>
        <p:txBody>
          <a:bodyPr/>
          <a:lstStyle>
            <a:lvl1pPr>
              <a:defRPr>
                <a:solidFill>
                  <a:srgbClr val="0083C8"/>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711200" y="2231135"/>
            <a:ext cx="8263465" cy="3945827"/>
          </a:xfrm>
        </p:spPr>
        <p:txBody>
          <a:bodyPr/>
          <a:lstStyle>
            <a:lvl1pPr marL="0" indent="0">
              <a:buNone/>
              <a:defRPr>
                <a:solidFill>
                  <a:srgbClr val="414042"/>
                </a:solidFill>
              </a:defRPr>
            </a:lvl1pPr>
            <a:lvl2pPr marL="457200" indent="0">
              <a:buNone/>
              <a:defRPr>
                <a:solidFill>
                  <a:srgbClr val="414042"/>
                </a:solidFill>
              </a:defRPr>
            </a:lvl2pPr>
            <a:lvl3pPr marL="914400" indent="0">
              <a:buNone/>
              <a:defRPr>
                <a:solidFill>
                  <a:srgbClr val="414042"/>
                </a:solidFill>
              </a:defRPr>
            </a:lvl3pPr>
            <a:lvl4pPr marL="1371600" indent="0">
              <a:buNone/>
              <a:defRPr>
                <a:solidFill>
                  <a:srgbClr val="414042"/>
                </a:solidFill>
              </a:defRPr>
            </a:lvl4pPr>
            <a:lvl5pPr marL="1828800" indent="0">
              <a:buNone/>
              <a:defRPr>
                <a:solidFill>
                  <a:srgbClr val="414042"/>
                </a:solidFill>
              </a:defRPr>
            </a:lvl5pPr>
          </a:lstStyle>
          <a:p>
            <a:pPr lvl="0"/>
            <a:r>
              <a:rPr lang="en-US"/>
              <a:t>Click to edit Master text styles</a:t>
            </a:r>
          </a:p>
        </p:txBody>
      </p:sp>
      <p:sp>
        <p:nvSpPr>
          <p:cNvPr id="8"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9"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44966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
        <p:nvSpPr>
          <p:cNvPr id="2" name="Title 1"/>
          <p:cNvSpPr>
            <a:spLocks noGrp="1"/>
          </p:cNvSpPr>
          <p:nvPr>
            <p:ph type="title"/>
          </p:nvPr>
        </p:nvSpPr>
        <p:spPr>
          <a:effectLst/>
        </p:spPr>
        <p:txBody>
          <a:bodyPr/>
          <a:lstStyle>
            <a:lvl1pPr>
              <a:defRPr>
                <a:solidFill>
                  <a:srgbClr val="0083C8"/>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711200" y="2231135"/>
            <a:ext cx="8263465" cy="3945827"/>
          </a:xfrm>
        </p:spPr>
        <p:txBody>
          <a:bodyPr/>
          <a:lstStyle>
            <a:lvl1pPr marL="0" indent="0">
              <a:buNone/>
              <a:defRPr>
                <a:solidFill>
                  <a:srgbClr val="414042"/>
                </a:solidFill>
              </a:defRPr>
            </a:lvl1pPr>
            <a:lvl2pPr marL="457200" indent="0">
              <a:buNone/>
              <a:defRPr>
                <a:solidFill>
                  <a:srgbClr val="414042"/>
                </a:solidFill>
              </a:defRPr>
            </a:lvl2pPr>
            <a:lvl3pPr marL="914400" indent="0">
              <a:buNone/>
              <a:defRPr>
                <a:solidFill>
                  <a:srgbClr val="414042"/>
                </a:solidFill>
              </a:defRPr>
            </a:lvl3pPr>
            <a:lvl4pPr marL="1371600" indent="0">
              <a:buNone/>
              <a:defRPr>
                <a:solidFill>
                  <a:srgbClr val="414042"/>
                </a:solidFill>
              </a:defRPr>
            </a:lvl4pPr>
            <a:lvl5pPr marL="1828800" indent="0">
              <a:buNone/>
              <a:defRPr>
                <a:solidFill>
                  <a:srgbClr val="414042"/>
                </a:solidFill>
              </a:defRPr>
            </a:lvl5pPr>
          </a:lstStyle>
          <a:p>
            <a:pPr lvl="0"/>
            <a:r>
              <a:rPr lang="en-US"/>
              <a:t>Click to edit Master text styles</a:t>
            </a:r>
          </a:p>
        </p:txBody>
      </p:sp>
      <p:sp>
        <p:nvSpPr>
          <p:cNvPr id="8"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9"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20132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sz="half" idx="1"/>
          </p:nvPr>
        </p:nvSpPr>
        <p:spPr>
          <a:xfrm>
            <a:off x="695697" y="1779813"/>
            <a:ext cx="3967582" cy="4105729"/>
          </a:xfrm>
        </p:spPr>
        <p:txBody>
          <a:bodyPr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p:cNvSpPr>
            <a:spLocks noGrp="1"/>
          </p:cNvSpPr>
          <p:nvPr>
            <p:ph sz="half" idx="2"/>
          </p:nvPr>
        </p:nvSpPr>
        <p:spPr>
          <a:xfrm>
            <a:off x="4858014" y="1779813"/>
            <a:ext cx="3964253" cy="4105729"/>
          </a:xfrm>
        </p:spPr>
        <p:txBody>
          <a:bodyPr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 y="-8467"/>
            <a:ext cx="9144000" cy="1697736"/>
          </a:xfrm>
          <a:prstGeom prst="rect">
            <a:avLst/>
          </a:prstGeom>
        </p:spPr>
      </p:pic>
      <p:sp>
        <p:nvSpPr>
          <p:cNvPr id="11" name="Title 1"/>
          <p:cNvSpPr>
            <a:spLocks noGrp="1"/>
          </p:cNvSpPr>
          <p:nvPr>
            <p:ph type="title"/>
          </p:nvPr>
        </p:nvSpPr>
        <p:spPr>
          <a:xfrm>
            <a:off x="628650" y="0"/>
            <a:ext cx="7886700" cy="1329267"/>
          </a:xfrm>
        </p:spPr>
        <p:txBody>
          <a:bodyPr/>
          <a:lstStyle/>
          <a:p>
            <a:r>
              <a:rPr lang="en-US"/>
              <a:t>Click to edit Master title style</a:t>
            </a:r>
            <a:endParaRPr lang="en-US" dirty="0"/>
          </a:p>
        </p:txBody>
      </p:sp>
      <p:sp>
        <p:nvSpPr>
          <p:cNvPr id="12"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7"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22856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ext Placeholder 2"/>
          <p:cNvSpPr>
            <a:spLocks noGrp="1"/>
          </p:cNvSpPr>
          <p:nvPr>
            <p:ph type="body" idx="1"/>
          </p:nvPr>
        </p:nvSpPr>
        <p:spPr>
          <a:xfrm>
            <a:off x="725327" y="1675341"/>
            <a:ext cx="3855140" cy="576262"/>
          </a:xfrm>
        </p:spPr>
        <p:txBody>
          <a:bodyPr anchor="b">
            <a:noAutofit/>
          </a:bodyPr>
          <a:lstStyle>
            <a:lvl1pPr marL="0" indent="0" algn="l">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4"/>
          <p:cNvSpPr>
            <a:spLocks noGrp="1"/>
          </p:cNvSpPr>
          <p:nvPr>
            <p:ph type="body" sz="quarter" idx="3"/>
          </p:nvPr>
        </p:nvSpPr>
        <p:spPr>
          <a:xfrm>
            <a:off x="4798750" y="1675341"/>
            <a:ext cx="4037920" cy="576262"/>
          </a:xfrm>
        </p:spPr>
        <p:txBody>
          <a:bodyPr anchor="b">
            <a:noAutofit/>
          </a:bodyPr>
          <a:lstStyle>
            <a:lvl1pPr marL="0" indent="0" algn="l">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2"/>
          <p:cNvSpPr>
            <a:spLocks noGrp="1"/>
          </p:cNvSpPr>
          <p:nvPr>
            <p:ph idx="13"/>
          </p:nvPr>
        </p:nvSpPr>
        <p:spPr>
          <a:xfrm>
            <a:off x="725327" y="2311399"/>
            <a:ext cx="3855140" cy="3830998"/>
          </a:xfrm>
        </p:spPr>
        <p:txBody>
          <a:bodyPr anchor="t" anchorCtr="0">
            <a:normAutofit/>
          </a:bodyPr>
          <a:lstStyle>
            <a:lvl1pPr marL="180000" indent="-180000">
              <a:buClr>
                <a:srgbClr val="0083C8"/>
              </a:buClr>
              <a:buFont typeface="Arial" panose="020B0604020202020204" pitchFamily="34" charset="0"/>
              <a:buChar char="•"/>
              <a:defRPr sz="2000">
                <a:solidFill>
                  <a:srgbClr val="414042"/>
                </a:solidFill>
              </a:defRPr>
            </a:lvl1pPr>
          </a:lstStyle>
          <a:p>
            <a:pPr lvl="0"/>
            <a:r>
              <a:rPr lang="en-US"/>
              <a:t>Click to edit Master text styles</a:t>
            </a:r>
          </a:p>
        </p:txBody>
      </p:sp>
      <p:sp>
        <p:nvSpPr>
          <p:cNvPr id="13" name="Content Placeholder 2"/>
          <p:cNvSpPr>
            <a:spLocks noGrp="1"/>
          </p:cNvSpPr>
          <p:nvPr>
            <p:ph idx="14"/>
          </p:nvPr>
        </p:nvSpPr>
        <p:spPr>
          <a:xfrm>
            <a:off x="4805359" y="2319949"/>
            <a:ext cx="4031311" cy="3822447"/>
          </a:xfrm>
        </p:spPr>
        <p:txBody>
          <a:bodyPr anchor="t" anchorCtr="0">
            <a:normAutofit/>
          </a:bodyPr>
          <a:lstStyle>
            <a:lvl1pPr marL="180000" indent="-180000">
              <a:buClr>
                <a:srgbClr val="0083C8"/>
              </a:buClr>
              <a:buFont typeface="Arial" panose="020B0604020202020204" pitchFamily="34" charset="0"/>
              <a:buChar char="•"/>
              <a:defRPr sz="2000">
                <a:solidFill>
                  <a:srgbClr val="414042"/>
                </a:solidFill>
              </a:defRPr>
            </a:lvl1pPr>
          </a:lstStyle>
          <a:p>
            <a:pPr lvl="0"/>
            <a:r>
              <a:rPr lang="en-US"/>
              <a:t>Click to edit Master text styles</a:t>
            </a:r>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 y="-8467"/>
            <a:ext cx="9144000" cy="1697736"/>
          </a:xfrm>
          <a:prstGeom prst="rect">
            <a:avLst/>
          </a:prstGeom>
        </p:spPr>
      </p:pic>
      <p:sp>
        <p:nvSpPr>
          <p:cNvPr id="15" name="Title 1"/>
          <p:cNvSpPr>
            <a:spLocks noGrp="1"/>
          </p:cNvSpPr>
          <p:nvPr>
            <p:ph type="title"/>
          </p:nvPr>
        </p:nvSpPr>
        <p:spPr>
          <a:xfrm>
            <a:off x="628650" y="0"/>
            <a:ext cx="7886700" cy="1329267"/>
          </a:xfrm>
        </p:spPr>
        <p:txBody>
          <a:bodyPr/>
          <a:lstStyle/>
          <a:p>
            <a:r>
              <a:rPr lang="en-US"/>
              <a:t>Click to edit Master title style</a:t>
            </a:r>
            <a:endParaRPr lang="en-US" dirty="0"/>
          </a:p>
        </p:txBody>
      </p:sp>
      <p:sp>
        <p:nvSpPr>
          <p:cNvPr id="16"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9" name="Text Placeholder 3"/>
          <p:cNvSpPr>
            <a:spLocks noGrp="1"/>
          </p:cNvSpPr>
          <p:nvPr>
            <p:ph type="body" sz="half" idx="15"/>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44994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2 pic">
    <p:spTree>
      <p:nvGrpSpPr>
        <p:cNvPr id="1" name=""/>
        <p:cNvGrpSpPr/>
        <p:nvPr/>
      </p:nvGrpSpPr>
      <p:grpSpPr>
        <a:xfrm>
          <a:off x="0" y="0"/>
          <a:ext cx="0" cy="0"/>
          <a:chOff x="0" y="0"/>
          <a:chExt cx="0" cy="0"/>
        </a:xfrm>
      </p:grpSpPr>
      <p:pic>
        <p:nvPicPr>
          <p:cNvPr id="18" name="Picture 1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 y="-8467"/>
            <a:ext cx="9144000" cy="1697736"/>
          </a:xfrm>
          <a:prstGeom prst="rect">
            <a:avLst/>
          </a:prstGeom>
        </p:spPr>
      </p:pic>
      <p:sp>
        <p:nvSpPr>
          <p:cNvPr id="6" name="Round Same Side Corner Rectangle 5"/>
          <p:cNvSpPr/>
          <p:nvPr userDrawn="1"/>
        </p:nvSpPr>
        <p:spPr>
          <a:xfrm flipV="1">
            <a:off x="392977" y="3192168"/>
            <a:ext cx="3956400" cy="2986676"/>
          </a:xfrm>
          <a:prstGeom prst="round2SameRect">
            <a:avLst>
              <a:gd name="adj1" fmla="val 4936"/>
              <a:gd name="adj2" fmla="val 0"/>
            </a:avLst>
          </a:prstGeom>
          <a:noFill/>
          <a:ln w="19050">
            <a:solidFill>
              <a:srgbClr val="0083C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 y="-8467"/>
            <a:ext cx="9144000" cy="1697736"/>
          </a:xfrm>
          <a:prstGeom prst="rect">
            <a:avLst/>
          </a:prstGeom>
        </p:spPr>
      </p:pic>
      <p:sp>
        <p:nvSpPr>
          <p:cNvPr id="8" name="Title 1"/>
          <p:cNvSpPr>
            <a:spLocks noGrp="1"/>
          </p:cNvSpPr>
          <p:nvPr>
            <p:ph type="title"/>
          </p:nvPr>
        </p:nvSpPr>
        <p:spPr>
          <a:xfrm>
            <a:off x="657597" y="2"/>
            <a:ext cx="8486403" cy="1337732"/>
          </a:xfrm>
        </p:spPr>
        <p:txBody>
          <a:bodyPr/>
          <a:lstStyle>
            <a:lvl1pPr>
              <a:defRPr/>
            </a:lvl1pPr>
          </a:lstStyle>
          <a:p>
            <a:r>
              <a:rPr lang="en-US"/>
              <a:t>Click to edit Master title style</a:t>
            </a:r>
            <a:endParaRPr lang="en-US" dirty="0"/>
          </a:p>
        </p:txBody>
      </p:sp>
      <p:sp>
        <p:nvSpPr>
          <p:cNvPr id="9" name="Text Placeholder 2"/>
          <p:cNvSpPr>
            <a:spLocks noGrp="1"/>
          </p:cNvSpPr>
          <p:nvPr>
            <p:ph type="body" idx="1"/>
          </p:nvPr>
        </p:nvSpPr>
        <p:spPr>
          <a:xfrm>
            <a:off x="391487" y="3225506"/>
            <a:ext cx="3957769" cy="411864"/>
          </a:xfrm>
        </p:spPr>
        <p:txBody>
          <a:bodyPr anchor="b">
            <a:noAutofit/>
          </a:bodyPr>
          <a:lstStyle>
            <a:lvl1pPr marL="0" indent="0" algn="l">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2"/>
          <p:cNvSpPr>
            <a:spLocks noGrp="1"/>
          </p:cNvSpPr>
          <p:nvPr>
            <p:ph idx="13"/>
          </p:nvPr>
        </p:nvSpPr>
        <p:spPr>
          <a:xfrm>
            <a:off x="391487" y="3674193"/>
            <a:ext cx="3957768" cy="2504651"/>
          </a:xfrm>
        </p:spPr>
        <p:txBody>
          <a:bodyPr anchor="t" anchorCtr="0">
            <a:normAutofit/>
          </a:bodyPr>
          <a:lstStyle>
            <a:lvl1pPr marL="180000" indent="-180000">
              <a:buClr>
                <a:srgbClr val="0083C8"/>
              </a:buClr>
              <a:buFont typeface="Arial" panose="020B0604020202020204" pitchFamily="34" charset="0"/>
              <a:buChar char="•"/>
              <a:defRPr sz="2000">
                <a:solidFill>
                  <a:srgbClr val="414042"/>
                </a:solidFill>
              </a:defRPr>
            </a:lvl1pPr>
          </a:lstStyle>
          <a:p>
            <a:pPr lvl="0"/>
            <a:r>
              <a:rPr lang="en-US"/>
              <a:t>Click to edit Master text styles</a:t>
            </a:r>
          </a:p>
        </p:txBody>
      </p:sp>
      <p:sp>
        <p:nvSpPr>
          <p:cNvPr id="11"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13" name="Round Same Side Corner Rectangle 12"/>
          <p:cNvSpPr/>
          <p:nvPr userDrawn="1"/>
        </p:nvSpPr>
        <p:spPr>
          <a:xfrm flipV="1">
            <a:off x="4803598" y="3192168"/>
            <a:ext cx="3956400" cy="2986676"/>
          </a:xfrm>
          <a:prstGeom prst="round2SameRect">
            <a:avLst>
              <a:gd name="adj1" fmla="val 4936"/>
              <a:gd name="adj2" fmla="val 0"/>
            </a:avLst>
          </a:prstGeom>
          <a:noFill/>
          <a:ln w="19050">
            <a:solidFill>
              <a:srgbClr val="0083C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 Placeholder 2"/>
          <p:cNvSpPr>
            <a:spLocks noGrp="1"/>
          </p:cNvSpPr>
          <p:nvPr>
            <p:ph type="body" idx="16"/>
          </p:nvPr>
        </p:nvSpPr>
        <p:spPr>
          <a:xfrm>
            <a:off x="4802108" y="3225506"/>
            <a:ext cx="3957769" cy="411864"/>
          </a:xfrm>
        </p:spPr>
        <p:txBody>
          <a:bodyPr anchor="b">
            <a:noAutofit/>
          </a:bodyPr>
          <a:lstStyle>
            <a:lvl1pPr marL="0" indent="0" algn="l">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2"/>
          <p:cNvSpPr>
            <a:spLocks noGrp="1"/>
          </p:cNvSpPr>
          <p:nvPr>
            <p:ph idx="17"/>
          </p:nvPr>
        </p:nvSpPr>
        <p:spPr>
          <a:xfrm>
            <a:off x="4802108" y="3674193"/>
            <a:ext cx="3957768" cy="2504651"/>
          </a:xfrm>
        </p:spPr>
        <p:txBody>
          <a:bodyPr anchor="t" anchorCtr="0">
            <a:normAutofit/>
          </a:bodyPr>
          <a:lstStyle>
            <a:lvl1pPr marL="180000" indent="-180000">
              <a:buClr>
                <a:srgbClr val="0083C8"/>
              </a:buClr>
              <a:buFont typeface="Arial" panose="020B0604020202020204" pitchFamily="34" charset="0"/>
              <a:buChar char="•"/>
              <a:defRPr sz="2000">
                <a:solidFill>
                  <a:srgbClr val="414042"/>
                </a:solidFill>
              </a:defRPr>
            </a:lvl1pPr>
          </a:lstStyle>
          <a:p>
            <a:pPr lvl="0"/>
            <a:r>
              <a:rPr lang="en-US"/>
              <a:t>Click to edit Master text styles</a:t>
            </a:r>
          </a:p>
        </p:txBody>
      </p:sp>
      <p:sp>
        <p:nvSpPr>
          <p:cNvPr id="17" name="Round Same Side Corner Rectangle 16"/>
          <p:cNvSpPr/>
          <p:nvPr userDrawn="1"/>
        </p:nvSpPr>
        <p:spPr>
          <a:xfrm flipV="1">
            <a:off x="392977" y="3192168"/>
            <a:ext cx="3956400" cy="2986676"/>
          </a:xfrm>
          <a:prstGeom prst="round2SameRect">
            <a:avLst>
              <a:gd name="adj1" fmla="val 4936"/>
              <a:gd name="adj2" fmla="val 0"/>
            </a:avLst>
          </a:prstGeom>
          <a:noFill/>
          <a:ln w="19050">
            <a:solidFill>
              <a:srgbClr val="0083C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20" name="Round Same Side Corner Rectangle 19"/>
          <p:cNvSpPr/>
          <p:nvPr userDrawn="1"/>
        </p:nvSpPr>
        <p:spPr>
          <a:xfrm flipV="1">
            <a:off x="4803598" y="3192168"/>
            <a:ext cx="3956400" cy="2986676"/>
          </a:xfrm>
          <a:prstGeom prst="round2SameRect">
            <a:avLst>
              <a:gd name="adj1" fmla="val 4936"/>
              <a:gd name="adj2" fmla="val 0"/>
            </a:avLst>
          </a:prstGeom>
          <a:noFill/>
          <a:ln w="19050">
            <a:solidFill>
              <a:srgbClr val="0083C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Picture Placeholder 5"/>
          <p:cNvSpPr>
            <a:spLocks noGrp="1"/>
          </p:cNvSpPr>
          <p:nvPr>
            <p:ph type="pic" sz="quarter" idx="15" hasCustomPrompt="1"/>
          </p:nvPr>
        </p:nvSpPr>
        <p:spPr>
          <a:xfrm>
            <a:off x="392359" y="1803399"/>
            <a:ext cx="3957637" cy="1414171"/>
          </a:xfrm>
          <a:solidFill>
            <a:schemeClr val="bg1">
              <a:lumMod val="95000"/>
            </a:schemeClr>
          </a:solidFill>
        </p:spPr>
        <p:txBody>
          <a:bodyPr/>
          <a:lstStyle>
            <a:lvl1pPr marL="0" indent="0">
              <a:buNone/>
              <a:defRPr>
                <a:solidFill>
                  <a:schemeClr val="tx2">
                    <a:lumMod val="40000"/>
                    <a:lumOff val="60000"/>
                  </a:schemeClr>
                </a:solidFill>
              </a:defRPr>
            </a:lvl1pPr>
          </a:lstStyle>
          <a:p>
            <a:r>
              <a:rPr lang="en-AU" dirty="0"/>
              <a:t>Insert picture</a:t>
            </a:r>
          </a:p>
        </p:txBody>
      </p:sp>
      <p:sp>
        <p:nvSpPr>
          <p:cNvPr id="16" name="Picture Placeholder 5"/>
          <p:cNvSpPr>
            <a:spLocks noGrp="1"/>
          </p:cNvSpPr>
          <p:nvPr>
            <p:ph type="pic" sz="quarter" idx="18" hasCustomPrompt="1"/>
          </p:nvPr>
        </p:nvSpPr>
        <p:spPr>
          <a:xfrm>
            <a:off x="4802980" y="1803399"/>
            <a:ext cx="3957637" cy="1414171"/>
          </a:xfrm>
          <a:solidFill>
            <a:schemeClr val="bg1">
              <a:lumMod val="95000"/>
            </a:schemeClr>
          </a:solidFill>
        </p:spPr>
        <p:txBody>
          <a:bodyPr/>
          <a:lstStyle>
            <a:lvl1pPr marL="0" indent="0">
              <a:buNone/>
              <a:defRPr>
                <a:solidFill>
                  <a:schemeClr val="tx2">
                    <a:lumMod val="40000"/>
                    <a:lumOff val="60000"/>
                  </a:schemeClr>
                </a:solidFill>
              </a:defRPr>
            </a:lvl1pPr>
          </a:lstStyle>
          <a:p>
            <a:r>
              <a:rPr lang="en-AU" dirty="0"/>
              <a:t>Insert picture</a:t>
            </a:r>
          </a:p>
        </p:txBody>
      </p:sp>
      <p:sp>
        <p:nvSpPr>
          <p:cNvPr id="21"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91170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eature quote">
    <p:spTree>
      <p:nvGrpSpPr>
        <p:cNvPr id="1" name=""/>
        <p:cNvGrpSpPr/>
        <p:nvPr/>
      </p:nvGrpSpPr>
      <p:grpSpPr>
        <a:xfrm>
          <a:off x="0" y="0"/>
          <a:ext cx="0" cy="0"/>
          <a:chOff x="0" y="0"/>
          <a:chExt cx="0" cy="0"/>
        </a:xfrm>
      </p:grpSpPr>
      <p:sp>
        <p:nvSpPr>
          <p:cNvPr id="5" name="Freeform 6"/>
          <p:cNvSpPr>
            <a:spLocks noChangeAspect="1"/>
          </p:cNvSpPr>
          <p:nvPr userDrawn="1"/>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solidFill>
            <a:srgbClr val="0083C8"/>
          </a:solidFill>
          <a:ln>
            <a:noFill/>
          </a:ln>
          <a:extLst/>
        </p:spPr>
        <p:style>
          <a:lnRef idx="1">
            <a:schemeClr val="accent1"/>
          </a:lnRef>
          <a:fillRef idx="3">
            <a:schemeClr val="accent1"/>
          </a:fillRef>
          <a:effectRef idx="2">
            <a:schemeClr val="accent1"/>
          </a:effectRef>
          <a:fontRef idx="minor">
            <a:schemeClr val="lt1"/>
          </a:fontRef>
        </p:style>
      </p:sp>
      <p:sp>
        <p:nvSpPr>
          <p:cNvPr id="6"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7" name="Content Placeholder 2"/>
          <p:cNvSpPr>
            <a:spLocks noGrp="1"/>
          </p:cNvSpPr>
          <p:nvPr>
            <p:ph idx="1"/>
          </p:nvPr>
        </p:nvSpPr>
        <p:spPr>
          <a:xfrm>
            <a:off x="3641724" y="446087"/>
            <a:ext cx="4689475"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3"/>
          <p:cNvSpPr>
            <a:spLocks noGrp="1"/>
          </p:cNvSpPr>
          <p:nvPr>
            <p:ph type="body" sz="half" idx="2"/>
          </p:nvPr>
        </p:nvSpPr>
        <p:spPr>
          <a:xfrm>
            <a:off x="804863" y="2260737"/>
            <a:ext cx="2660650" cy="3600311"/>
          </a:xfrm>
        </p:spPr>
        <p:txBody>
          <a:bodyPr/>
          <a:lstStyle>
            <a:lvl1pPr marL="0" indent="0">
              <a:buNone/>
              <a:defRPr sz="1400">
                <a:solidFill>
                  <a:srgbClr val="4140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12"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9"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36185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eature picture">
    <p:spTree>
      <p:nvGrpSpPr>
        <p:cNvPr id="1" name=""/>
        <p:cNvGrpSpPr/>
        <p:nvPr/>
      </p:nvGrpSpPr>
      <p:grpSpPr>
        <a:xfrm>
          <a:off x="0" y="0"/>
          <a:ext cx="0" cy="0"/>
          <a:chOff x="0" y="0"/>
          <a:chExt cx="0" cy="0"/>
        </a:xfrm>
      </p:grpSpPr>
      <p:sp>
        <p:nvSpPr>
          <p:cNvPr id="8" name="Title 1"/>
          <p:cNvSpPr>
            <a:spLocks noGrp="1"/>
          </p:cNvSpPr>
          <p:nvPr>
            <p:ph type="title"/>
          </p:nvPr>
        </p:nvSpPr>
        <p:spPr>
          <a:xfrm>
            <a:off x="809996" y="727521"/>
            <a:ext cx="3501548" cy="1617163"/>
          </a:xfrm>
          <a:effectLst/>
        </p:spPr>
        <p:txBody>
          <a:bodyPr anchor="b">
            <a:normAutofit/>
          </a:bodyPr>
          <a:lstStyle>
            <a:lvl1pPr algn="l">
              <a:defRPr sz="2800" b="1">
                <a:solidFill>
                  <a:srgbClr val="0083C8"/>
                </a:solidFill>
                <a:effectLst/>
              </a:defRPr>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366933"/>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10" name="Text Placeholder 3"/>
          <p:cNvSpPr>
            <a:spLocks noGrp="1"/>
          </p:cNvSpPr>
          <p:nvPr>
            <p:ph type="body" sz="half" idx="2"/>
          </p:nvPr>
        </p:nvSpPr>
        <p:spPr>
          <a:xfrm>
            <a:off x="809996" y="2344684"/>
            <a:ext cx="3501548" cy="3516365"/>
          </a:xfrm>
        </p:spPr>
        <p:txBody>
          <a:bodyPr anchor="t">
            <a:normAutofit/>
          </a:bodyPr>
          <a:lstStyle>
            <a:lvl1pPr marL="0" indent="0">
              <a:buNone/>
              <a:defRPr sz="2400">
                <a:solidFill>
                  <a:srgbClr val="4140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7"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63715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eature large quote">
    <p:spTree>
      <p:nvGrpSpPr>
        <p:cNvPr id="1" name=""/>
        <p:cNvGrpSpPr/>
        <p:nvPr/>
      </p:nvGrpSpPr>
      <p:grpSpPr>
        <a:xfrm>
          <a:off x="0" y="0"/>
          <a:ext cx="0" cy="0"/>
          <a:chOff x="0" y="0"/>
          <a:chExt cx="0" cy="0"/>
        </a:xfrm>
      </p:grpSpPr>
      <p:sp>
        <p:nvSpPr>
          <p:cNvPr id="8" name="Freeform 6"/>
          <p:cNvSpPr>
            <a:spLocks noChangeAspect="1"/>
          </p:cNvSpPr>
          <p:nvPr userDrawn="1"/>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solidFill>
            <a:srgbClr val="0083C8"/>
          </a:solidFill>
          <a:ln>
            <a:noFill/>
          </a:ln>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10" name="Text Placeholder 2"/>
          <p:cNvSpPr>
            <a:spLocks noGrp="1"/>
          </p:cNvSpPr>
          <p:nvPr>
            <p:ph type="body" idx="1"/>
          </p:nvPr>
        </p:nvSpPr>
        <p:spPr>
          <a:xfrm>
            <a:off x="651226" y="4700702"/>
            <a:ext cx="4418727" cy="713241"/>
          </a:xfrm>
        </p:spPr>
        <p:txBody>
          <a:bodyPr anchor="t">
            <a:noAutofit/>
          </a:bodyPr>
          <a:lstStyle>
            <a:lvl1pPr marL="0" indent="0" algn="l">
              <a:buNone/>
              <a:defRPr sz="1800" baseline="0">
                <a:solidFill>
                  <a:srgbClr val="41404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1"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Click to edit Master text styles</a:t>
            </a:r>
          </a:p>
        </p:txBody>
      </p:sp>
      <p:sp>
        <p:nvSpPr>
          <p:cNvPr id="12"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14"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11730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eature small quote">
    <p:spTree>
      <p:nvGrpSpPr>
        <p:cNvPr id="1" name=""/>
        <p:cNvGrpSpPr/>
        <p:nvPr/>
      </p:nvGrpSpPr>
      <p:grpSpPr>
        <a:xfrm>
          <a:off x="0" y="0"/>
          <a:ext cx="0" cy="0"/>
          <a:chOff x="0" y="0"/>
          <a:chExt cx="0" cy="0"/>
        </a:xfrm>
      </p:grpSpPr>
      <p:sp>
        <p:nvSpPr>
          <p:cNvPr id="4" name="Freeform 6"/>
          <p:cNvSpPr>
            <a:spLocks noChangeAspect="1"/>
          </p:cNvSpPr>
          <p:nvPr userDrawn="1"/>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solidFill>
            <a:srgbClr val="0083C8"/>
          </a:solidFill>
          <a:ln>
            <a:noFill/>
          </a:ln>
        </p:spPr>
        <p:style>
          <a:lnRef idx="1">
            <a:schemeClr val="accent1"/>
          </a:lnRef>
          <a:fillRef idx="3">
            <a:schemeClr val="accent1"/>
          </a:fillRef>
          <a:effectRef idx="2">
            <a:schemeClr val="accent1"/>
          </a:effectRef>
          <a:fontRef idx="minor">
            <a:schemeClr val="lt1"/>
          </a:fontRef>
        </p:style>
      </p:sp>
      <p:sp>
        <p:nvSpPr>
          <p:cNvPr id="5"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Click to edit Master text styles</a:t>
            </a:r>
          </a:p>
        </p:txBody>
      </p:sp>
      <p:sp>
        <p:nvSpPr>
          <p:cNvPr id="7"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9"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78417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p:cNvSpPr>
            <a:spLocks noGrp="1"/>
          </p:cNvSpPr>
          <p:nvPr>
            <p:ph type="title"/>
          </p:nvPr>
        </p:nvSpPr>
        <p:spPr>
          <a:effectLst/>
        </p:spPr>
        <p:txBody>
          <a:bodyPr/>
          <a:lstStyle>
            <a:lvl1pPr>
              <a:defRPr>
                <a:solidFill>
                  <a:srgbClr val="0083C8"/>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711200" y="2231135"/>
            <a:ext cx="8263465" cy="3945827"/>
          </a:xfrm>
        </p:spPr>
        <p:txBody>
          <a:bodyPr/>
          <a:lstStyle>
            <a:lvl1pPr marL="0" indent="0">
              <a:buNone/>
              <a:defRPr>
                <a:solidFill>
                  <a:srgbClr val="414042"/>
                </a:solidFill>
              </a:defRPr>
            </a:lvl1pPr>
            <a:lvl2pPr marL="457200" indent="0">
              <a:buNone/>
              <a:defRPr>
                <a:solidFill>
                  <a:srgbClr val="414042"/>
                </a:solidFill>
              </a:defRPr>
            </a:lvl2pPr>
            <a:lvl3pPr marL="914400" indent="0">
              <a:buNone/>
              <a:defRPr>
                <a:solidFill>
                  <a:srgbClr val="414042"/>
                </a:solidFill>
              </a:defRPr>
            </a:lvl3pPr>
            <a:lvl4pPr marL="1371600" indent="0">
              <a:buNone/>
              <a:defRPr>
                <a:solidFill>
                  <a:srgbClr val="414042"/>
                </a:solidFill>
              </a:defRPr>
            </a:lvl4pPr>
            <a:lvl5pPr marL="1828800" indent="0">
              <a:buNone/>
              <a:defRPr>
                <a:solidFill>
                  <a:srgbClr val="414042"/>
                </a:solidFill>
              </a:defRPr>
            </a:lvl5pPr>
          </a:lstStyle>
          <a:p>
            <a:pPr lvl="0"/>
            <a:r>
              <a:rPr lang="en-US"/>
              <a:t>Click to edit Master text styles</a:t>
            </a:r>
          </a:p>
        </p:txBody>
      </p:sp>
      <p:sp>
        <p:nvSpPr>
          <p:cNvPr id="8" name="Title Placeholder 1"/>
          <p:cNvSpPr txBox="1">
            <a:spLocks/>
          </p:cNvSpPr>
          <p:nvPr userDrawn="1"/>
        </p:nvSpPr>
        <p:spPr>
          <a:xfrm>
            <a:off x="262467" y="6493932"/>
            <a:ext cx="4216400" cy="364067"/>
          </a:xfrm>
          <a:prstGeom prst="rect">
            <a:avLst/>
          </a:prstGeom>
          <a:effectLst/>
        </p:spPr>
        <p:txBody>
          <a:bodyPr vert="horz" lIns="91440" tIns="45720" rIns="91440" bIns="45720" rtlCol="0" anchor="ctr" anchorCtr="0">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200" b="0" dirty="0">
              <a:effectLst/>
              <a:latin typeface="+mn-lt"/>
            </a:endParaRPr>
          </a:p>
        </p:txBody>
      </p:sp>
      <p:sp>
        <p:nvSpPr>
          <p:cNvPr id="9" name="Text Placeholder 3"/>
          <p:cNvSpPr>
            <a:spLocks noGrp="1"/>
          </p:cNvSpPr>
          <p:nvPr>
            <p:ph type="body" sz="half" idx="14"/>
          </p:nvPr>
        </p:nvSpPr>
        <p:spPr>
          <a:xfrm>
            <a:off x="3877733" y="6545000"/>
            <a:ext cx="5122345" cy="313000"/>
          </a:xfrm>
        </p:spPr>
        <p:txBody>
          <a:bodyPr>
            <a:normAutofit/>
          </a:bodyPr>
          <a:lstStyle>
            <a:lvl1pPr marL="0" indent="0" algn="r">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26317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18">
            <a:extLst>
              <a:ext uri="{28A0092B-C50C-407E-A947-70E740481C1C}">
                <a14:useLocalDpi xmlns:a14="http://schemas.microsoft.com/office/drawing/2010/main"/>
              </a:ext>
            </a:extLst>
          </a:blip>
          <a:stretch>
            <a:fillRect/>
          </a:stretch>
        </p:blipFill>
        <p:spPr>
          <a:xfrm>
            <a:off x="0" y="6309360"/>
            <a:ext cx="9144000" cy="548640"/>
          </a:xfrm>
          <a:prstGeom prst="rect">
            <a:avLst/>
          </a:prstGeom>
        </p:spPr>
      </p:pic>
      <p:sp>
        <p:nvSpPr>
          <p:cNvPr id="10" name="Footer Placeholder 4"/>
          <p:cNvSpPr>
            <a:spLocks noGrp="1"/>
          </p:cNvSpPr>
          <p:nvPr>
            <p:ph type="ftr" sz="quarter" idx="3"/>
          </p:nvPr>
        </p:nvSpPr>
        <p:spPr>
          <a:xfrm>
            <a:off x="290397" y="6455696"/>
            <a:ext cx="3580959" cy="365125"/>
          </a:xfrm>
          <a:prstGeom prst="rect">
            <a:avLst/>
          </a:prstGeom>
        </p:spPr>
        <p:txBody>
          <a:bodyPr vert="horz" lIns="91440" tIns="45720" rIns="91440" bIns="45720" rtlCol="0" anchor="b"/>
          <a:lstStyle>
            <a:lvl1pPr algn="l">
              <a:defRPr sz="1200" spc="50" baseline="0">
                <a:solidFill>
                  <a:schemeClr val="bg1"/>
                </a:solidFill>
              </a:defRPr>
            </a:lvl1pPr>
          </a:lstStyle>
          <a:p>
            <a:endParaRPr lang="en-US" dirty="0"/>
          </a:p>
        </p:txBody>
      </p:sp>
    </p:spTree>
    <p:extLst>
      <p:ext uri="{BB962C8B-B14F-4D97-AF65-F5344CB8AC3E}">
        <p14:creationId xmlns:p14="http://schemas.microsoft.com/office/powerpoint/2010/main" val="208961291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75" r:id="rId3"/>
    <p:sldLayoutId id="2147483670" r:id="rId4"/>
    <p:sldLayoutId id="2147483662" r:id="rId5"/>
    <p:sldLayoutId id="2147483671" r:id="rId6"/>
    <p:sldLayoutId id="2147483672" r:id="rId7"/>
    <p:sldLayoutId id="2147483674" r:id="rId8"/>
    <p:sldLayoutId id="2147483676" r:id="rId9"/>
    <p:sldLayoutId id="2147483664" r:id="rId10"/>
    <p:sldLayoutId id="2147483665" r:id="rId11"/>
    <p:sldLayoutId id="2147483666" r:id="rId12"/>
    <p:sldLayoutId id="2147483667" r:id="rId13"/>
    <p:sldLayoutId id="2147483668" r:id="rId14"/>
    <p:sldLayoutId id="2147483669" r:id="rId15"/>
    <p:sldLayoutId id="2147483673" r:id="rId16"/>
  </p:sldLayoutIdLst>
  <p:hf hdr="0" dt="0"/>
  <p:txStyles>
    <p:titleStyle>
      <a:lvl1pPr algn="l" defTabSz="914400" rtl="0" eaLnBrk="1" latinLnBrk="0" hangingPunct="1">
        <a:lnSpc>
          <a:spcPct val="90000"/>
        </a:lnSpc>
        <a:spcBef>
          <a:spcPct val="0"/>
        </a:spcBef>
        <a:buNone/>
        <a:defRPr sz="4000" b="1"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83C8"/>
          </a:solidFill>
          <a:latin typeface="+mn-lt"/>
          <a:ea typeface="+mn-ea"/>
          <a:cs typeface="+mn-cs"/>
        </a:defRPr>
      </a:lvl1pPr>
      <a:lvl2pPr marL="685800" indent="-228600" algn="l" defTabSz="914400" rtl="0" eaLnBrk="1" latinLnBrk="0" hangingPunct="1">
        <a:lnSpc>
          <a:spcPct val="90000"/>
        </a:lnSpc>
        <a:spcBef>
          <a:spcPts val="500"/>
        </a:spcBef>
        <a:buClr>
          <a:srgbClr val="0083C8"/>
        </a:buClr>
        <a:buFont typeface="Arial" panose="020B0604020202020204" pitchFamily="34" charset="0"/>
        <a:buChar char="•"/>
        <a:defRPr sz="2400" kern="1200">
          <a:solidFill>
            <a:srgbClr val="414042"/>
          </a:solidFill>
          <a:latin typeface="+mn-lt"/>
          <a:ea typeface="+mn-ea"/>
          <a:cs typeface="+mn-cs"/>
        </a:defRPr>
      </a:lvl2pPr>
      <a:lvl3pPr marL="1143000" indent="-228600" algn="l" defTabSz="914400" rtl="0" eaLnBrk="1" latinLnBrk="0" hangingPunct="1">
        <a:lnSpc>
          <a:spcPct val="90000"/>
        </a:lnSpc>
        <a:spcBef>
          <a:spcPts val="500"/>
        </a:spcBef>
        <a:buClr>
          <a:srgbClr val="0083C8"/>
        </a:buClr>
        <a:buFont typeface="Arial" panose="020B0604020202020204" pitchFamily="34" charset="0"/>
        <a:buChar char="•"/>
        <a:defRPr sz="2000" kern="1200">
          <a:solidFill>
            <a:srgbClr val="414042"/>
          </a:solidFill>
          <a:latin typeface="+mn-lt"/>
          <a:ea typeface="+mn-ea"/>
          <a:cs typeface="+mn-cs"/>
        </a:defRPr>
      </a:lvl3pPr>
      <a:lvl4pPr marL="1600200" indent="-228600" algn="l" defTabSz="914400" rtl="0" eaLnBrk="1" latinLnBrk="0" hangingPunct="1">
        <a:lnSpc>
          <a:spcPct val="90000"/>
        </a:lnSpc>
        <a:spcBef>
          <a:spcPts val="500"/>
        </a:spcBef>
        <a:buClr>
          <a:srgbClr val="0083C8"/>
        </a:buClr>
        <a:buFont typeface="Arial" panose="020B0604020202020204" pitchFamily="34" charset="0"/>
        <a:buChar char="•"/>
        <a:defRPr sz="1800" kern="1200">
          <a:solidFill>
            <a:srgbClr val="414042"/>
          </a:solidFill>
          <a:latin typeface="+mn-lt"/>
          <a:ea typeface="+mn-ea"/>
          <a:cs typeface="+mn-cs"/>
        </a:defRPr>
      </a:lvl4pPr>
      <a:lvl5pPr marL="2057400" indent="-228600" algn="l" defTabSz="914400" rtl="0" eaLnBrk="1" latinLnBrk="0" hangingPunct="1">
        <a:lnSpc>
          <a:spcPct val="90000"/>
        </a:lnSpc>
        <a:spcBef>
          <a:spcPts val="500"/>
        </a:spcBef>
        <a:buClr>
          <a:srgbClr val="0083C8"/>
        </a:buClr>
        <a:buFont typeface="Arial" panose="020B0604020202020204" pitchFamily="34" charset="0"/>
        <a:buChar char="•"/>
        <a:defRPr sz="1800" kern="1200">
          <a:solidFill>
            <a:srgbClr val="41404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0" y="0"/>
            <a:ext cx="9144000" cy="668020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6309360"/>
            <a:ext cx="9144000" cy="548640"/>
          </a:xfrm>
          <a:prstGeom prst="rect">
            <a:avLst/>
          </a:prstGeom>
        </p:spPr>
      </p:pic>
      <p:sp>
        <p:nvSpPr>
          <p:cNvPr id="10" name="Footer Placeholder 4"/>
          <p:cNvSpPr>
            <a:spLocks noGrp="1"/>
          </p:cNvSpPr>
          <p:nvPr>
            <p:ph type="ftr" sz="quarter" idx="3"/>
          </p:nvPr>
        </p:nvSpPr>
        <p:spPr>
          <a:xfrm>
            <a:off x="290397" y="6455696"/>
            <a:ext cx="3580959" cy="365125"/>
          </a:xfrm>
          <a:prstGeom prst="rect">
            <a:avLst/>
          </a:prstGeom>
        </p:spPr>
        <p:txBody>
          <a:bodyPr vert="horz" lIns="91440" tIns="45720" rIns="91440" bIns="45720" rtlCol="0" anchor="b"/>
          <a:lstStyle>
            <a:lvl1pPr algn="l">
              <a:defRPr sz="1200" spc="50" baseline="0">
                <a:solidFill>
                  <a:schemeClr val="bg1"/>
                </a:solidFill>
              </a:defRPr>
            </a:lvl1pPr>
          </a:lstStyle>
          <a:p>
            <a:endParaRPr lang="en-US" dirty="0"/>
          </a:p>
        </p:txBody>
      </p:sp>
    </p:spTree>
    <p:extLst>
      <p:ext uri="{BB962C8B-B14F-4D97-AF65-F5344CB8AC3E}">
        <p14:creationId xmlns:p14="http://schemas.microsoft.com/office/powerpoint/2010/main" val="2046801126"/>
      </p:ext>
    </p:extLst>
  </p:cSld>
  <p:clrMap bg1="lt1" tx1="dk1" bg2="lt2" tx2="dk2" accent1="accent1" accent2="accent2" accent3="accent3" accent4="accent4" accent5="accent5" accent6="accent6" hlink="hlink" folHlink="folHlink"/>
  <p:sldLayoutIdLst>
    <p:sldLayoutId id="2147483685" r:id="rId1"/>
  </p:sldLayoutIdLst>
  <p:hf hdr="0" dt="0"/>
  <p:txStyles>
    <p:titleStyle>
      <a:lvl1pPr algn="l" defTabSz="914400" rtl="0" eaLnBrk="1" latinLnBrk="0" hangingPunct="1">
        <a:lnSpc>
          <a:spcPct val="90000"/>
        </a:lnSpc>
        <a:spcBef>
          <a:spcPct val="0"/>
        </a:spcBef>
        <a:buNone/>
        <a:defRPr sz="4000" b="1"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83C8"/>
          </a:solidFill>
          <a:latin typeface="+mn-lt"/>
          <a:ea typeface="+mn-ea"/>
          <a:cs typeface="+mn-cs"/>
        </a:defRPr>
      </a:lvl1pPr>
      <a:lvl2pPr marL="685800" indent="-228600" algn="l" defTabSz="914400" rtl="0" eaLnBrk="1" latinLnBrk="0" hangingPunct="1">
        <a:lnSpc>
          <a:spcPct val="90000"/>
        </a:lnSpc>
        <a:spcBef>
          <a:spcPts val="500"/>
        </a:spcBef>
        <a:buClr>
          <a:srgbClr val="0083C8"/>
        </a:buClr>
        <a:buFont typeface="Arial" panose="020B0604020202020204" pitchFamily="34" charset="0"/>
        <a:buChar char="•"/>
        <a:defRPr sz="2400" kern="1200">
          <a:solidFill>
            <a:srgbClr val="414042"/>
          </a:solidFill>
          <a:latin typeface="+mn-lt"/>
          <a:ea typeface="+mn-ea"/>
          <a:cs typeface="+mn-cs"/>
        </a:defRPr>
      </a:lvl2pPr>
      <a:lvl3pPr marL="1143000" indent="-228600" algn="l" defTabSz="914400" rtl="0" eaLnBrk="1" latinLnBrk="0" hangingPunct="1">
        <a:lnSpc>
          <a:spcPct val="90000"/>
        </a:lnSpc>
        <a:spcBef>
          <a:spcPts val="500"/>
        </a:spcBef>
        <a:buClr>
          <a:srgbClr val="0083C8"/>
        </a:buClr>
        <a:buFont typeface="Arial" panose="020B0604020202020204" pitchFamily="34" charset="0"/>
        <a:buChar char="•"/>
        <a:defRPr sz="2000" kern="1200">
          <a:solidFill>
            <a:srgbClr val="414042"/>
          </a:solidFill>
          <a:latin typeface="+mn-lt"/>
          <a:ea typeface="+mn-ea"/>
          <a:cs typeface="+mn-cs"/>
        </a:defRPr>
      </a:lvl3pPr>
      <a:lvl4pPr marL="1600200" indent="-228600" algn="l" defTabSz="914400" rtl="0" eaLnBrk="1" latinLnBrk="0" hangingPunct="1">
        <a:lnSpc>
          <a:spcPct val="90000"/>
        </a:lnSpc>
        <a:spcBef>
          <a:spcPts val="500"/>
        </a:spcBef>
        <a:buClr>
          <a:srgbClr val="0083C8"/>
        </a:buClr>
        <a:buFont typeface="Arial" panose="020B0604020202020204" pitchFamily="34" charset="0"/>
        <a:buChar char="•"/>
        <a:defRPr sz="1800" kern="1200">
          <a:solidFill>
            <a:srgbClr val="414042"/>
          </a:solidFill>
          <a:latin typeface="+mn-lt"/>
          <a:ea typeface="+mn-ea"/>
          <a:cs typeface="+mn-cs"/>
        </a:defRPr>
      </a:lvl4pPr>
      <a:lvl5pPr marL="2057400" indent="-228600" algn="l" defTabSz="914400" rtl="0" eaLnBrk="1" latinLnBrk="0" hangingPunct="1">
        <a:lnSpc>
          <a:spcPct val="90000"/>
        </a:lnSpc>
        <a:spcBef>
          <a:spcPts val="500"/>
        </a:spcBef>
        <a:buClr>
          <a:srgbClr val="0083C8"/>
        </a:buClr>
        <a:buFont typeface="Arial" panose="020B0604020202020204" pitchFamily="34" charset="0"/>
        <a:buChar char="•"/>
        <a:defRPr sz="1800" kern="1200">
          <a:solidFill>
            <a:srgbClr val="41404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hyperlink" Target="https://data.qld.gov.au/organization/aboriginal-and-torres-strait-islander-partnerships"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257" b="7257"/>
          <a:stretch>
            <a:fillRect/>
          </a:stretch>
        </p:blipFill>
        <p:spPr/>
      </p:pic>
      <p:sp>
        <p:nvSpPr>
          <p:cNvPr id="2" name="Title 1"/>
          <p:cNvSpPr>
            <a:spLocks noGrp="1"/>
          </p:cNvSpPr>
          <p:nvPr>
            <p:ph type="ctrTitle"/>
          </p:nvPr>
        </p:nvSpPr>
        <p:spPr/>
        <p:txBody>
          <a:bodyPr>
            <a:normAutofit/>
          </a:bodyPr>
          <a:lstStyle/>
          <a:p>
            <a:r>
              <a:rPr lang="en-AU" sz="4400" dirty="0">
                <a:solidFill>
                  <a:schemeClr val="tx1"/>
                </a:solidFill>
                <a:latin typeface="Segoe UI Light" panose="020B0502040204020203" pitchFamily="34" charset="0"/>
                <a:cs typeface="Segoe UI Light" panose="020B0502040204020203" pitchFamily="34" charset="0"/>
              </a:rPr>
              <a:t>Open Data Strategy</a:t>
            </a:r>
          </a:p>
        </p:txBody>
      </p:sp>
      <p:sp>
        <p:nvSpPr>
          <p:cNvPr id="3" name="Subtitle 2"/>
          <p:cNvSpPr>
            <a:spLocks noGrp="1"/>
          </p:cNvSpPr>
          <p:nvPr>
            <p:ph type="subTitle" idx="1"/>
          </p:nvPr>
        </p:nvSpPr>
        <p:spPr/>
        <p:txBody>
          <a:bodyPr/>
          <a:lstStyle/>
          <a:p>
            <a:r>
              <a:rPr lang="en-AU" sz="2000" dirty="0">
                <a:solidFill>
                  <a:schemeClr val="tx1"/>
                </a:solidFill>
                <a:latin typeface="Segoe UI Light" panose="020B0502040204020203" pitchFamily="34" charset="0"/>
                <a:cs typeface="Segoe UI Light" panose="020B0502040204020203" pitchFamily="34" charset="0"/>
              </a:rPr>
              <a:t>2018-2020</a:t>
            </a:r>
          </a:p>
          <a:p>
            <a:r>
              <a:rPr lang="en-AU" sz="2000" dirty="0">
                <a:solidFill>
                  <a:schemeClr val="tx1"/>
                </a:solidFill>
                <a:latin typeface="Segoe UI Light" panose="020B0502040204020203" pitchFamily="34" charset="0"/>
                <a:cs typeface="Segoe UI Light" panose="020B0502040204020203" pitchFamily="34" charset="0"/>
              </a:rPr>
              <a:t>Department of Aboriginal and Torres Strait Islander Partnerships</a:t>
            </a:r>
          </a:p>
          <a:p>
            <a:r>
              <a:rPr lang="en-AU" sz="2000" dirty="0">
                <a:solidFill>
                  <a:schemeClr val="tx1"/>
                </a:solidFill>
                <a:latin typeface="Segoe UI Light" panose="020B0502040204020203" pitchFamily="34" charset="0"/>
                <a:cs typeface="Segoe UI Light" panose="020B0502040204020203" pitchFamily="34" charset="0"/>
              </a:rPr>
              <a:t>opendata@datsip.qld.gov.au</a:t>
            </a:r>
          </a:p>
          <a:p>
            <a:endParaRPr lang="en-AU" sz="2000" dirty="0"/>
          </a:p>
        </p:txBody>
      </p:sp>
      <p:sp>
        <p:nvSpPr>
          <p:cNvPr id="4" name="Rectangle 3">
            <a:extLst>
              <a:ext uri="{FF2B5EF4-FFF2-40B4-BE49-F238E27FC236}">
                <a16:creationId xmlns="" xmlns:a16="http://schemas.microsoft.com/office/drawing/2014/main" id="{158EC5D9-2503-472D-B547-3C48094D4105}"/>
              </a:ext>
            </a:extLst>
          </p:cNvPr>
          <p:cNvSpPr/>
          <p:nvPr/>
        </p:nvSpPr>
        <p:spPr>
          <a:xfrm>
            <a:off x="0" y="6571651"/>
            <a:ext cx="4564070" cy="230832"/>
          </a:xfrm>
          <a:prstGeom prst="rect">
            <a:avLst/>
          </a:prstGeom>
        </p:spPr>
        <p:txBody>
          <a:bodyPr wrap="none">
            <a:spAutoFit/>
          </a:bodyPr>
          <a:lstStyle/>
          <a:p>
            <a:r>
              <a:rPr lang="en-AU" sz="900" dirty="0">
                <a:solidFill>
                  <a:schemeClr val="bg1"/>
                </a:solidFill>
                <a:latin typeface="+mj-lt"/>
              </a:rPr>
              <a:t>Background photo </a:t>
            </a:r>
            <a:r>
              <a:rPr lang="en-AU" sz="900" dirty="0" smtClean="0">
                <a:solidFill>
                  <a:schemeClr val="bg1"/>
                </a:solidFill>
                <a:latin typeface="+mj-lt"/>
              </a:rPr>
              <a:t>copyright Department of Aboriginal and Torres Strait Partnerships</a:t>
            </a:r>
            <a:endParaRPr lang="en-AU" sz="900" dirty="0">
              <a:solidFill>
                <a:schemeClr val="bg1"/>
              </a:solidFill>
              <a:latin typeface="+mj-lt"/>
            </a:endParaRPr>
          </a:p>
        </p:txBody>
      </p:sp>
    </p:spTree>
    <p:extLst>
      <p:ext uri="{BB962C8B-B14F-4D97-AF65-F5344CB8AC3E}">
        <p14:creationId xmlns:p14="http://schemas.microsoft.com/office/powerpoint/2010/main" val="703702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AU" sz="2400" dirty="0">
                <a:latin typeface="Segoe UI Light" panose="020B0502040204020203" pitchFamily="34" charset="0"/>
                <a:cs typeface="Segoe UI Light" panose="020B0502040204020203" pitchFamily="34" charset="0"/>
              </a:rPr>
              <a:t>Contents</a:t>
            </a:r>
          </a:p>
        </p:txBody>
      </p:sp>
      <p:graphicFrame>
        <p:nvGraphicFramePr>
          <p:cNvPr id="3" name="Table 2"/>
          <p:cNvGraphicFramePr>
            <a:graphicFrameLocks noGrp="1"/>
          </p:cNvGraphicFramePr>
          <p:nvPr>
            <p:extLst>
              <p:ext uri="{D42A27DB-BD31-4B8C-83A1-F6EECF244321}">
                <p14:modId xmlns:p14="http://schemas.microsoft.com/office/powerpoint/2010/main" val="239887291"/>
              </p:ext>
            </p:extLst>
          </p:nvPr>
        </p:nvGraphicFramePr>
        <p:xfrm>
          <a:off x="697928" y="1810609"/>
          <a:ext cx="7817422" cy="2843958"/>
        </p:xfrm>
        <a:graphic>
          <a:graphicData uri="http://schemas.openxmlformats.org/drawingml/2006/table">
            <a:tbl>
              <a:tblPr firstRow="1" bandRow="1">
                <a:tableStyleId>{5C22544A-7EE6-4342-B048-85BDC9FD1C3A}</a:tableStyleId>
              </a:tblPr>
              <a:tblGrid>
                <a:gridCol w="5982593">
                  <a:extLst>
                    <a:ext uri="{9D8B030D-6E8A-4147-A177-3AD203B41FA5}">
                      <a16:colId xmlns="" xmlns:a16="http://schemas.microsoft.com/office/drawing/2014/main" val="20000"/>
                    </a:ext>
                  </a:extLst>
                </a:gridCol>
                <a:gridCol w="1834829">
                  <a:extLst>
                    <a:ext uri="{9D8B030D-6E8A-4147-A177-3AD203B41FA5}">
                      <a16:colId xmlns="" xmlns:a16="http://schemas.microsoft.com/office/drawing/2014/main" val="20001"/>
                    </a:ext>
                  </a:extLst>
                </a:gridCol>
              </a:tblGrid>
              <a:tr h="473993">
                <a:tc>
                  <a:txBody>
                    <a:bodyPr/>
                    <a:lstStyle/>
                    <a:p>
                      <a:r>
                        <a:rPr lang="en-AU" sz="1600" b="0" dirty="0">
                          <a:solidFill>
                            <a:schemeClr val="tx1"/>
                          </a:solidFill>
                          <a:latin typeface="Segoe UI Light" panose="020B0502040204020203" pitchFamily="34" charset="0"/>
                          <a:cs typeface="Segoe UI Light" panose="020B0502040204020203" pitchFamily="34" charset="0"/>
                        </a:rPr>
                        <a:t>Our Principles</a:t>
                      </a: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en-AU" sz="1600" b="0" dirty="0" smtClean="0">
                          <a:solidFill>
                            <a:schemeClr val="tx1"/>
                          </a:solidFill>
                          <a:latin typeface="Segoe UI Light" panose="020B0502040204020203" pitchFamily="34" charset="0"/>
                          <a:cs typeface="Segoe UI Light" panose="020B0502040204020203" pitchFamily="34" charset="0"/>
                        </a:rPr>
                        <a:t>3</a:t>
                      </a:r>
                      <a:endParaRPr lang="en-AU" sz="1600" b="0" dirty="0">
                        <a:solidFill>
                          <a:schemeClr val="tx1"/>
                        </a:solidFill>
                        <a:latin typeface="Segoe UI Light" panose="020B0502040204020203" pitchFamily="34" charset="0"/>
                        <a:cs typeface="Segoe UI Light" panose="020B0502040204020203" pitchFamily="34" charset="0"/>
                      </a:endParaRP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extLst>
                  <a:ext uri="{0D108BD9-81ED-4DB2-BD59-A6C34878D82A}">
                    <a16:rowId xmlns="" xmlns:a16="http://schemas.microsoft.com/office/drawing/2014/main" val="10000"/>
                  </a:ext>
                </a:extLst>
              </a:tr>
              <a:tr h="473993">
                <a:tc>
                  <a:txBody>
                    <a:bodyPr/>
                    <a:lstStyle/>
                    <a:p>
                      <a:r>
                        <a:rPr lang="en-AU" sz="1600" dirty="0">
                          <a:solidFill>
                            <a:schemeClr val="tx1"/>
                          </a:solidFill>
                          <a:latin typeface="Segoe UI Light" panose="020B0502040204020203" pitchFamily="34" charset="0"/>
                          <a:cs typeface="Segoe UI Light" panose="020B0502040204020203" pitchFamily="34" charset="0"/>
                        </a:rPr>
                        <a:t>Why Open Data is Important</a:t>
                      </a: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en-AU" sz="1600" dirty="0" smtClean="0">
                          <a:solidFill>
                            <a:schemeClr val="tx1"/>
                          </a:solidFill>
                          <a:latin typeface="Segoe UI Light" panose="020B0502040204020203" pitchFamily="34" charset="0"/>
                          <a:cs typeface="Segoe UI Light" panose="020B0502040204020203" pitchFamily="34" charset="0"/>
                        </a:rPr>
                        <a:t>5</a:t>
                      </a:r>
                      <a:endParaRPr lang="en-AU" sz="1600" dirty="0">
                        <a:solidFill>
                          <a:schemeClr val="tx1"/>
                        </a:solidFill>
                        <a:latin typeface="Segoe UI Light" panose="020B0502040204020203" pitchFamily="34" charset="0"/>
                        <a:cs typeface="Segoe UI Light" panose="020B0502040204020203" pitchFamily="34" charset="0"/>
                      </a:endParaRP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extLst>
                  <a:ext uri="{0D108BD9-81ED-4DB2-BD59-A6C34878D82A}">
                    <a16:rowId xmlns="" xmlns:a16="http://schemas.microsoft.com/office/drawing/2014/main" val="10001"/>
                  </a:ext>
                </a:extLst>
              </a:tr>
              <a:tr h="473993">
                <a:tc>
                  <a:txBody>
                    <a:bodyPr/>
                    <a:lstStyle/>
                    <a:p>
                      <a:r>
                        <a:rPr lang="en-AU" sz="1600" dirty="0">
                          <a:solidFill>
                            <a:schemeClr val="tx1"/>
                          </a:solidFill>
                          <a:latin typeface="Segoe UI Light" panose="020B0502040204020203" pitchFamily="34" charset="0"/>
                          <a:cs typeface="Segoe UI Light" panose="020B0502040204020203" pitchFamily="34" charset="0"/>
                        </a:rPr>
                        <a:t>Our </a:t>
                      </a:r>
                      <a:r>
                        <a:rPr lang="en-AU" sz="1600" dirty="0" smtClean="0">
                          <a:solidFill>
                            <a:schemeClr val="tx1"/>
                          </a:solidFill>
                          <a:latin typeface="Segoe UI Light" panose="020B0502040204020203" pitchFamily="34" charset="0"/>
                          <a:cs typeface="Segoe UI Light" panose="020B0502040204020203" pitchFamily="34" charset="0"/>
                        </a:rPr>
                        <a:t>Strategic Plan</a:t>
                      </a:r>
                      <a:endParaRPr lang="en-AU" sz="1600" dirty="0">
                        <a:solidFill>
                          <a:schemeClr val="tx1"/>
                        </a:solidFill>
                        <a:latin typeface="Segoe UI Light" panose="020B0502040204020203" pitchFamily="34" charset="0"/>
                        <a:cs typeface="Segoe UI Light" panose="020B0502040204020203" pitchFamily="34" charset="0"/>
                      </a:endParaRP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en-AU" sz="1600" dirty="0" smtClean="0">
                          <a:solidFill>
                            <a:schemeClr val="tx1"/>
                          </a:solidFill>
                          <a:latin typeface="Segoe UI Light" panose="020B0502040204020203" pitchFamily="34" charset="0"/>
                          <a:cs typeface="Segoe UI Light" panose="020B0502040204020203" pitchFamily="34" charset="0"/>
                        </a:rPr>
                        <a:t>11</a:t>
                      </a:r>
                      <a:endParaRPr lang="en-AU" sz="1600" dirty="0">
                        <a:solidFill>
                          <a:schemeClr val="tx1"/>
                        </a:solidFill>
                        <a:latin typeface="Segoe UI Light" panose="020B0502040204020203" pitchFamily="34" charset="0"/>
                        <a:cs typeface="Segoe UI Light" panose="020B0502040204020203" pitchFamily="34" charset="0"/>
                      </a:endParaRP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extLst>
                  <a:ext uri="{0D108BD9-81ED-4DB2-BD59-A6C34878D82A}">
                    <a16:rowId xmlns="" xmlns:a16="http://schemas.microsoft.com/office/drawing/2014/main" val="10002"/>
                  </a:ext>
                </a:extLst>
              </a:tr>
              <a:tr h="473993">
                <a:tc>
                  <a:txBody>
                    <a:bodyPr/>
                    <a:lstStyle/>
                    <a:p>
                      <a:r>
                        <a:rPr lang="en-AU" sz="1600" dirty="0">
                          <a:solidFill>
                            <a:schemeClr val="tx1"/>
                          </a:solidFill>
                          <a:latin typeface="Segoe UI Light" panose="020B0502040204020203" pitchFamily="34" charset="0"/>
                          <a:cs typeface="Segoe UI Light" panose="020B0502040204020203" pitchFamily="34" charset="0"/>
                        </a:rPr>
                        <a:t>Appendix</a:t>
                      </a:r>
                      <a:r>
                        <a:rPr lang="en-AU" sz="1600" baseline="0" dirty="0">
                          <a:solidFill>
                            <a:schemeClr val="tx1"/>
                          </a:solidFill>
                          <a:latin typeface="Segoe UI Light" panose="020B0502040204020203" pitchFamily="34" charset="0"/>
                          <a:cs typeface="Segoe UI Light" panose="020B0502040204020203" pitchFamily="34" charset="0"/>
                        </a:rPr>
                        <a:t> 1 – Published Data</a:t>
                      </a:r>
                      <a:endParaRPr lang="en-AU" sz="1600" dirty="0">
                        <a:solidFill>
                          <a:schemeClr val="tx1"/>
                        </a:solidFill>
                        <a:latin typeface="Segoe UI Light" panose="020B0502040204020203" pitchFamily="34" charset="0"/>
                        <a:cs typeface="Segoe UI Light" panose="020B0502040204020203" pitchFamily="34" charset="0"/>
                      </a:endParaRP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en-AU" sz="1600" dirty="0" smtClean="0">
                          <a:solidFill>
                            <a:schemeClr val="tx1"/>
                          </a:solidFill>
                          <a:latin typeface="Segoe UI Light" panose="020B0502040204020203" pitchFamily="34" charset="0"/>
                          <a:cs typeface="Segoe UI Light" panose="020B0502040204020203" pitchFamily="34" charset="0"/>
                        </a:rPr>
                        <a:t>17</a:t>
                      </a:r>
                      <a:endParaRPr lang="en-AU" sz="1600" dirty="0">
                        <a:solidFill>
                          <a:schemeClr val="tx1"/>
                        </a:solidFill>
                        <a:latin typeface="Segoe UI Light" panose="020B0502040204020203" pitchFamily="34" charset="0"/>
                        <a:cs typeface="Segoe UI Light" panose="020B0502040204020203" pitchFamily="34" charset="0"/>
                      </a:endParaRP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extLst>
                  <a:ext uri="{0D108BD9-81ED-4DB2-BD59-A6C34878D82A}">
                    <a16:rowId xmlns="" xmlns:a16="http://schemas.microsoft.com/office/drawing/2014/main" val="10003"/>
                  </a:ext>
                </a:extLst>
              </a:tr>
              <a:tr h="473993">
                <a:tc>
                  <a:txBody>
                    <a:bodyPr/>
                    <a:lstStyle/>
                    <a:p>
                      <a:r>
                        <a:rPr lang="en-AU" sz="1600" dirty="0">
                          <a:solidFill>
                            <a:schemeClr val="tx1"/>
                          </a:solidFill>
                          <a:latin typeface="Segoe UI Light" panose="020B0502040204020203" pitchFamily="34" charset="0"/>
                          <a:cs typeface="Segoe UI Light" panose="020B0502040204020203" pitchFamily="34" charset="0"/>
                        </a:rPr>
                        <a:t>Appendix 2 – Data</a:t>
                      </a:r>
                      <a:r>
                        <a:rPr lang="en-AU" sz="1600" baseline="0" dirty="0">
                          <a:solidFill>
                            <a:schemeClr val="tx1"/>
                          </a:solidFill>
                          <a:latin typeface="Segoe UI Light" panose="020B0502040204020203" pitchFamily="34" charset="0"/>
                          <a:cs typeface="Segoe UI Light" panose="020B0502040204020203" pitchFamily="34" charset="0"/>
                        </a:rPr>
                        <a:t> Publishing Schedule</a:t>
                      </a:r>
                      <a:endParaRPr lang="en-AU" sz="1600" dirty="0">
                        <a:solidFill>
                          <a:schemeClr val="tx1"/>
                        </a:solidFill>
                        <a:latin typeface="Segoe UI Light" panose="020B0502040204020203" pitchFamily="34" charset="0"/>
                        <a:cs typeface="Segoe UI Light" panose="020B0502040204020203" pitchFamily="34" charset="0"/>
                      </a:endParaRP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en-AU" sz="1600" dirty="0" smtClean="0">
                          <a:solidFill>
                            <a:schemeClr val="tx1"/>
                          </a:solidFill>
                          <a:latin typeface="Segoe UI Light" panose="020B0502040204020203" pitchFamily="34" charset="0"/>
                          <a:cs typeface="Segoe UI Light" panose="020B0502040204020203" pitchFamily="34" charset="0"/>
                        </a:rPr>
                        <a:t>18</a:t>
                      </a:r>
                      <a:endParaRPr lang="en-AU" sz="1600" dirty="0">
                        <a:solidFill>
                          <a:schemeClr val="tx1"/>
                        </a:solidFill>
                        <a:latin typeface="Segoe UI Light" panose="020B0502040204020203" pitchFamily="34" charset="0"/>
                        <a:cs typeface="Segoe UI Light" panose="020B0502040204020203" pitchFamily="34" charset="0"/>
                      </a:endParaRP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extLst>
                  <a:ext uri="{0D108BD9-81ED-4DB2-BD59-A6C34878D82A}">
                    <a16:rowId xmlns="" xmlns:a16="http://schemas.microsoft.com/office/drawing/2014/main" val="10004"/>
                  </a:ext>
                </a:extLst>
              </a:tr>
              <a:tr h="473993">
                <a:tc>
                  <a:txBody>
                    <a:bodyPr/>
                    <a:lstStyle/>
                    <a:p>
                      <a:r>
                        <a:rPr lang="en-AU" sz="1600" dirty="0">
                          <a:solidFill>
                            <a:schemeClr val="tx1"/>
                          </a:solidFill>
                          <a:latin typeface="Segoe UI Light" panose="020B0502040204020203" pitchFamily="34" charset="0"/>
                          <a:cs typeface="Segoe UI Light" panose="020B0502040204020203" pitchFamily="34" charset="0"/>
                        </a:rPr>
                        <a:t>Appendix</a:t>
                      </a:r>
                      <a:r>
                        <a:rPr lang="en-AU" sz="1600" baseline="0" dirty="0">
                          <a:solidFill>
                            <a:schemeClr val="tx1"/>
                          </a:solidFill>
                          <a:latin typeface="Segoe UI Light" panose="020B0502040204020203" pitchFamily="34" charset="0"/>
                          <a:cs typeface="Segoe UI Light" panose="020B0502040204020203" pitchFamily="34" charset="0"/>
                        </a:rPr>
                        <a:t> 3 – Closed Data</a:t>
                      </a:r>
                      <a:endParaRPr lang="en-AU" sz="1600" dirty="0">
                        <a:solidFill>
                          <a:schemeClr val="tx1"/>
                        </a:solidFill>
                        <a:latin typeface="Segoe UI Light" panose="020B0502040204020203" pitchFamily="34" charset="0"/>
                        <a:cs typeface="Segoe UI Light" panose="020B0502040204020203" pitchFamily="34" charset="0"/>
                      </a:endParaRP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en-AU" sz="1600" dirty="0" smtClean="0">
                          <a:solidFill>
                            <a:schemeClr val="tx1"/>
                          </a:solidFill>
                          <a:latin typeface="Segoe UI Light" panose="020B0502040204020203" pitchFamily="34" charset="0"/>
                          <a:cs typeface="Segoe UI Light" panose="020B0502040204020203" pitchFamily="34" charset="0"/>
                        </a:rPr>
                        <a:t>19</a:t>
                      </a:r>
                      <a:endParaRPr lang="en-AU" sz="1600" dirty="0">
                        <a:solidFill>
                          <a:schemeClr val="tx1"/>
                        </a:solidFill>
                        <a:latin typeface="Segoe UI Light" panose="020B0502040204020203" pitchFamily="34" charset="0"/>
                        <a:cs typeface="Segoe UI Light" panose="020B0502040204020203" pitchFamily="34" charset="0"/>
                      </a:endParaRP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868695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67" r="267"/>
          <a:stretch>
            <a:fillRect/>
          </a:stretch>
        </p:blipFill>
        <p:spPr/>
      </p:pic>
      <p:sp>
        <p:nvSpPr>
          <p:cNvPr id="7" name="TextBox 6"/>
          <p:cNvSpPr txBox="1"/>
          <p:nvPr/>
        </p:nvSpPr>
        <p:spPr>
          <a:xfrm>
            <a:off x="315897" y="4979052"/>
            <a:ext cx="6123008" cy="461665"/>
          </a:xfrm>
          <a:prstGeom prst="rect">
            <a:avLst/>
          </a:prstGeom>
          <a:noFill/>
        </p:spPr>
        <p:txBody>
          <a:bodyPr wrap="square" rtlCol="0">
            <a:spAutoFit/>
          </a:bodyPr>
          <a:lstStyle/>
          <a:p>
            <a:r>
              <a:rPr lang="en-AU" sz="2400" b="1" dirty="0">
                <a:latin typeface="Segoe UI Light" panose="020B0502040204020203" pitchFamily="34" charset="0"/>
                <a:cs typeface="Segoe UI Light" panose="020B0502040204020203" pitchFamily="34" charset="0"/>
              </a:rPr>
              <a:t>Our Principles</a:t>
            </a:r>
          </a:p>
        </p:txBody>
      </p:sp>
    </p:spTree>
    <p:extLst>
      <p:ext uri="{BB962C8B-B14F-4D97-AF65-F5344CB8AC3E}">
        <p14:creationId xmlns:p14="http://schemas.microsoft.com/office/powerpoint/2010/main" val="2675501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AU" sz="2400" dirty="0">
                <a:latin typeface="Segoe UI Light" panose="020B0502040204020203" pitchFamily="34" charset="0"/>
                <a:cs typeface="Segoe UI Light" panose="020B0502040204020203" pitchFamily="34" charset="0"/>
              </a:rPr>
              <a:t>Principles</a:t>
            </a:r>
          </a:p>
        </p:txBody>
      </p:sp>
      <p:sp>
        <p:nvSpPr>
          <p:cNvPr id="5" name="TextBox 4"/>
          <p:cNvSpPr txBox="1"/>
          <p:nvPr/>
        </p:nvSpPr>
        <p:spPr>
          <a:xfrm>
            <a:off x="628650" y="1429399"/>
            <a:ext cx="7353529" cy="4493538"/>
          </a:xfrm>
          <a:prstGeom prst="rect">
            <a:avLst/>
          </a:prstGeom>
          <a:noFill/>
        </p:spPr>
        <p:txBody>
          <a:bodyPr wrap="square" rtlCol="0">
            <a:spAutoFit/>
          </a:bodyPr>
          <a:lstStyle/>
          <a:p>
            <a:r>
              <a:rPr lang="en-AU" sz="1600" dirty="0">
                <a:solidFill>
                  <a:srgbClr val="000000"/>
                </a:solidFill>
                <a:latin typeface="Segoe UI Light" panose="020B0502040204020203" pitchFamily="34" charset="0"/>
                <a:cs typeface="Segoe UI Light" panose="020B0502040204020203" pitchFamily="34" charset="0"/>
              </a:rPr>
              <a:t>The Department of Aboriginal and Torres Strait Islander Partnerships shares the Queensland</a:t>
            </a:r>
            <a:r>
              <a:rPr lang="en-AU" sz="1600" dirty="0">
                <a:latin typeface="Segoe UI Light" panose="020B0502040204020203" pitchFamily="34" charset="0"/>
                <a:cs typeface="Segoe UI Light" panose="020B0502040204020203" pitchFamily="34" charset="0"/>
              </a:rPr>
              <a:t> Government’s commitment to open data as outlined in the Queensland Government Open Data Policy Statement</a:t>
            </a:r>
            <a:r>
              <a:rPr lang="en-AU" sz="1600" baseline="30000" dirty="0">
                <a:latin typeface="Segoe UI Light" panose="020B0502040204020203" pitchFamily="34" charset="0"/>
                <a:cs typeface="Segoe UI Light" panose="020B0502040204020203" pitchFamily="34" charset="0"/>
              </a:rPr>
              <a:t>1</a:t>
            </a:r>
            <a:r>
              <a:rPr lang="en-AU" sz="1600" dirty="0">
                <a:latin typeface="Segoe UI Light" panose="020B0502040204020203" pitchFamily="34" charset="0"/>
                <a:cs typeface="Segoe UI Light" panose="020B0502040204020203" pitchFamily="34" charset="0"/>
              </a:rPr>
              <a:t>.</a:t>
            </a:r>
          </a:p>
          <a:p>
            <a:endParaRPr lang="en-AU" sz="1600" dirty="0">
              <a:latin typeface="Segoe UI Light" panose="020B0502040204020203" pitchFamily="34" charset="0"/>
              <a:cs typeface="Segoe UI Light" panose="020B0502040204020203" pitchFamily="34" charset="0"/>
            </a:endParaRPr>
          </a:p>
          <a:p>
            <a:r>
              <a:rPr lang="en-AU" sz="1600" dirty="0">
                <a:latin typeface="Segoe UI Light" panose="020B0502040204020203" pitchFamily="34" charset="0"/>
                <a:cs typeface="Segoe UI Light" panose="020B0502040204020203" pitchFamily="34" charset="0"/>
              </a:rPr>
              <a:t>The Policy Statement commits to the six principles from the International Open Data Charter. These principles are:</a:t>
            </a:r>
          </a:p>
          <a:p>
            <a:endParaRPr lang="en-AU" sz="1600" dirty="0">
              <a:latin typeface="Segoe UI Light" panose="020B0502040204020203" pitchFamily="34" charset="0"/>
              <a:cs typeface="Segoe UI Light" panose="020B0502040204020203" pitchFamily="34" charset="0"/>
            </a:endParaRPr>
          </a:p>
          <a:p>
            <a:pPr marL="342900" indent="-342900">
              <a:spcBef>
                <a:spcPts val="600"/>
              </a:spcBef>
              <a:buClr>
                <a:srgbClr val="0083C8"/>
              </a:buClr>
              <a:buFont typeface="+mj-lt"/>
              <a:buAutoNum type="arabicPeriod"/>
            </a:pPr>
            <a:r>
              <a:rPr lang="en-AU" sz="1600" dirty="0">
                <a:latin typeface="Segoe UI Light" panose="020B0502040204020203" pitchFamily="34" charset="0"/>
                <a:cs typeface="Segoe UI Light" panose="020B0502040204020203" pitchFamily="34" charset="0"/>
              </a:rPr>
              <a:t>Open by default</a:t>
            </a:r>
          </a:p>
          <a:p>
            <a:pPr marL="342900" indent="-342900">
              <a:spcBef>
                <a:spcPts val="600"/>
              </a:spcBef>
              <a:buClr>
                <a:srgbClr val="0083C8"/>
              </a:buClr>
              <a:buFont typeface="+mj-lt"/>
              <a:buAutoNum type="arabicPeriod"/>
            </a:pPr>
            <a:r>
              <a:rPr lang="en-AU" sz="1600" dirty="0">
                <a:latin typeface="Segoe UI Light" panose="020B0502040204020203" pitchFamily="34" charset="0"/>
                <a:cs typeface="Segoe UI Light" panose="020B0502040204020203" pitchFamily="34" charset="0"/>
              </a:rPr>
              <a:t>Timely and comprehensive</a:t>
            </a:r>
          </a:p>
          <a:p>
            <a:pPr marL="342900" indent="-342900">
              <a:spcBef>
                <a:spcPts val="600"/>
              </a:spcBef>
              <a:buClr>
                <a:srgbClr val="0083C8"/>
              </a:buClr>
              <a:buFont typeface="+mj-lt"/>
              <a:buAutoNum type="arabicPeriod"/>
            </a:pPr>
            <a:r>
              <a:rPr lang="en-AU" sz="1600" dirty="0">
                <a:latin typeface="Segoe UI Light" panose="020B0502040204020203" pitchFamily="34" charset="0"/>
                <a:cs typeface="Segoe UI Light" panose="020B0502040204020203" pitchFamily="34" charset="0"/>
              </a:rPr>
              <a:t>Accessible and usable</a:t>
            </a:r>
          </a:p>
          <a:p>
            <a:pPr marL="342900" indent="-342900">
              <a:spcBef>
                <a:spcPts val="600"/>
              </a:spcBef>
              <a:buClr>
                <a:srgbClr val="0083C8"/>
              </a:buClr>
              <a:buFont typeface="+mj-lt"/>
              <a:buAutoNum type="arabicPeriod"/>
            </a:pPr>
            <a:r>
              <a:rPr lang="en-AU" sz="1600" dirty="0">
                <a:latin typeface="Segoe UI Light" panose="020B0502040204020203" pitchFamily="34" charset="0"/>
                <a:cs typeface="Segoe UI Light" panose="020B0502040204020203" pitchFamily="34" charset="0"/>
              </a:rPr>
              <a:t>Comparable and interoperable</a:t>
            </a:r>
          </a:p>
          <a:p>
            <a:pPr marL="342900" indent="-342900">
              <a:spcBef>
                <a:spcPts val="600"/>
              </a:spcBef>
              <a:buClr>
                <a:srgbClr val="0083C8"/>
              </a:buClr>
              <a:buFont typeface="+mj-lt"/>
              <a:buAutoNum type="arabicPeriod"/>
            </a:pPr>
            <a:r>
              <a:rPr lang="en-AU" sz="1600" dirty="0">
                <a:latin typeface="Segoe UI Light" panose="020B0502040204020203" pitchFamily="34" charset="0"/>
                <a:cs typeface="Segoe UI Light" panose="020B0502040204020203" pitchFamily="34" charset="0"/>
              </a:rPr>
              <a:t>For improved governance and citizen engagement</a:t>
            </a:r>
          </a:p>
          <a:p>
            <a:pPr marL="342900" indent="-342900">
              <a:spcBef>
                <a:spcPts val="600"/>
              </a:spcBef>
              <a:buClr>
                <a:srgbClr val="0083C8"/>
              </a:buClr>
              <a:buFont typeface="+mj-lt"/>
              <a:buAutoNum type="arabicPeriod"/>
            </a:pPr>
            <a:r>
              <a:rPr lang="en-AU" sz="1600" dirty="0">
                <a:latin typeface="Segoe UI Light" panose="020B0502040204020203" pitchFamily="34" charset="0"/>
                <a:cs typeface="Segoe UI Light" panose="020B0502040204020203" pitchFamily="34" charset="0"/>
              </a:rPr>
              <a:t>For inclusive development and innovation</a:t>
            </a:r>
          </a:p>
          <a:p>
            <a:endParaRPr lang="en-AU" sz="1600" dirty="0">
              <a:latin typeface="Segoe UI Light" panose="020B0502040204020203" pitchFamily="34" charset="0"/>
              <a:cs typeface="Segoe UI Light" panose="020B0502040204020203" pitchFamily="34" charset="0"/>
            </a:endParaRPr>
          </a:p>
          <a:p>
            <a:r>
              <a:rPr lang="en-AU" sz="1600" dirty="0">
                <a:latin typeface="Segoe UI Light" panose="020B0502040204020203" pitchFamily="34" charset="0"/>
                <a:cs typeface="Segoe UI Light" panose="020B0502040204020203" pitchFamily="34" charset="0"/>
              </a:rPr>
              <a:t>In continually improving the way we </a:t>
            </a:r>
            <a:r>
              <a:rPr lang="en-AU" sz="1600" dirty="0">
                <a:solidFill>
                  <a:srgbClr val="000000"/>
                </a:solidFill>
                <a:latin typeface="Segoe UI Light" panose="020B0502040204020203" pitchFamily="34" charset="0"/>
                <a:cs typeface="Segoe UI Light" panose="020B0502040204020203" pitchFamily="34" charset="0"/>
              </a:rPr>
              <a:t>publish open data, the Department follows these principles.</a:t>
            </a:r>
          </a:p>
        </p:txBody>
      </p:sp>
      <p:sp>
        <p:nvSpPr>
          <p:cNvPr id="6" name="TextBox 5"/>
          <p:cNvSpPr txBox="1"/>
          <p:nvPr/>
        </p:nvSpPr>
        <p:spPr>
          <a:xfrm>
            <a:off x="634852" y="935063"/>
            <a:ext cx="8038214" cy="338554"/>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Queensland Government and the Department’s commitment to open data.</a:t>
            </a:r>
          </a:p>
        </p:txBody>
      </p:sp>
      <p:sp>
        <p:nvSpPr>
          <p:cNvPr id="3" name="TextBox 2"/>
          <p:cNvSpPr txBox="1"/>
          <p:nvPr/>
        </p:nvSpPr>
        <p:spPr>
          <a:xfrm>
            <a:off x="666750" y="6528121"/>
            <a:ext cx="8222607" cy="215444"/>
          </a:xfrm>
          <a:prstGeom prst="rect">
            <a:avLst/>
          </a:prstGeom>
          <a:noFill/>
        </p:spPr>
        <p:txBody>
          <a:bodyPr wrap="square" rtlCol="0">
            <a:spAutoFit/>
          </a:bodyPr>
          <a:lstStyle/>
          <a:p>
            <a:r>
              <a:rPr lang="en-AU" sz="800" baseline="30000" dirty="0">
                <a:solidFill>
                  <a:schemeClr val="bg1"/>
                </a:solidFill>
                <a:latin typeface="Segoe UI Light" panose="020B0502040204020203" pitchFamily="34" charset="0"/>
                <a:cs typeface="Segoe UI Light" panose="020B0502040204020203" pitchFamily="34" charset="0"/>
              </a:rPr>
              <a:t>1</a:t>
            </a:r>
            <a:r>
              <a:rPr lang="en-AU" sz="800" dirty="0">
                <a:solidFill>
                  <a:schemeClr val="bg1"/>
                </a:solidFill>
                <a:latin typeface="Segoe UI Light" panose="020B0502040204020203" pitchFamily="34" charset="0"/>
                <a:cs typeface="Segoe UI Light" panose="020B0502040204020203" pitchFamily="34" charset="0"/>
              </a:rPr>
              <a:t>Queensland Government, Open Data Policy Statement, available at https://www.qld.gov.au/data/qld-data-policy-statement.pdf, accessed 21 March 2018.</a:t>
            </a:r>
          </a:p>
        </p:txBody>
      </p:sp>
    </p:spTree>
    <p:extLst>
      <p:ext uri="{BB962C8B-B14F-4D97-AF65-F5344CB8AC3E}">
        <p14:creationId xmlns:p14="http://schemas.microsoft.com/office/powerpoint/2010/main" val="4235634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67" r="267"/>
          <a:stretch>
            <a:fillRect/>
          </a:stretch>
        </p:blipFill>
        <p:spPr/>
      </p:pic>
      <p:sp>
        <p:nvSpPr>
          <p:cNvPr id="7" name="TextBox 6"/>
          <p:cNvSpPr txBox="1"/>
          <p:nvPr/>
        </p:nvSpPr>
        <p:spPr>
          <a:xfrm>
            <a:off x="271292" y="4655667"/>
            <a:ext cx="6123008" cy="461665"/>
          </a:xfrm>
          <a:prstGeom prst="rect">
            <a:avLst/>
          </a:prstGeom>
          <a:noFill/>
        </p:spPr>
        <p:txBody>
          <a:bodyPr wrap="square" rtlCol="0">
            <a:spAutoFit/>
          </a:bodyPr>
          <a:lstStyle/>
          <a:p>
            <a:r>
              <a:rPr lang="en-AU" sz="2400" b="1" dirty="0">
                <a:latin typeface="Segoe UI Light" panose="020B0502040204020203" pitchFamily="34" charset="0"/>
                <a:cs typeface="Segoe UI Light" panose="020B0502040204020203" pitchFamily="34" charset="0"/>
              </a:rPr>
              <a:t>Why Open Data is Important</a:t>
            </a:r>
          </a:p>
        </p:txBody>
      </p:sp>
    </p:spTree>
    <p:extLst>
      <p:ext uri="{BB962C8B-B14F-4D97-AF65-F5344CB8AC3E}">
        <p14:creationId xmlns:p14="http://schemas.microsoft.com/office/powerpoint/2010/main" val="4283498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AU" sz="2400" dirty="0">
                <a:latin typeface="Segoe UI Light" panose="020B0502040204020203" pitchFamily="34" charset="0"/>
                <a:cs typeface="Segoe UI Light" panose="020B0502040204020203" pitchFamily="34" charset="0"/>
              </a:rPr>
              <a:t>Benefits of Open Data</a:t>
            </a:r>
          </a:p>
        </p:txBody>
      </p:sp>
      <p:sp>
        <p:nvSpPr>
          <p:cNvPr id="6" name="TextBox 5"/>
          <p:cNvSpPr txBox="1"/>
          <p:nvPr/>
        </p:nvSpPr>
        <p:spPr>
          <a:xfrm>
            <a:off x="634852" y="2673923"/>
            <a:ext cx="8038214" cy="338554"/>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We also recognise how open data can be used to benefit </a:t>
            </a:r>
            <a:r>
              <a:rPr lang="en-AU" sz="1600" dirty="0" smtClean="0">
                <a:solidFill>
                  <a:srgbClr val="002060"/>
                </a:solidFill>
                <a:latin typeface="Segoe UI Light" panose="020B0502040204020203" pitchFamily="34" charset="0"/>
                <a:cs typeface="Segoe UI Light" panose="020B0502040204020203" pitchFamily="34" charset="0"/>
              </a:rPr>
              <a:t>Queensland to…</a:t>
            </a:r>
            <a:endParaRPr lang="en-AU" sz="1600" dirty="0">
              <a:solidFill>
                <a:srgbClr val="002060"/>
              </a:solidFill>
              <a:latin typeface="Segoe UI Light" panose="020B0502040204020203" pitchFamily="34" charset="0"/>
              <a:cs typeface="Segoe UI Light" panose="020B0502040204020203" pitchFamily="34" charset="0"/>
            </a:endParaRPr>
          </a:p>
        </p:txBody>
      </p:sp>
      <p:sp>
        <p:nvSpPr>
          <p:cNvPr id="13" name="TextBox 12"/>
          <p:cNvSpPr txBox="1"/>
          <p:nvPr/>
        </p:nvSpPr>
        <p:spPr>
          <a:xfrm>
            <a:off x="941911" y="3376567"/>
            <a:ext cx="6118312" cy="2554545"/>
          </a:xfrm>
          <a:prstGeom prst="rect">
            <a:avLst/>
          </a:prstGeom>
          <a:noFill/>
        </p:spPr>
        <p:txBody>
          <a:bodyPr wrap="square" rtlCol="0">
            <a:spAutoFit/>
          </a:bodyPr>
          <a:lstStyle/>
          <a:p>
            <a:pPr marL="452438" lvl="1" indent="-452438">
              <a:buFont typeface="Arial" panose="020B0604020202020204" pitchFamily="34" charset="0"/>
              <a:buChar char="•"/>
            </a:pPr>
            <a:r>
              <a:rPr lang="en-AU" sz="1600" dirty="0">
                <a:latin typeface="Segoe UI Light" panose="020B0502040204020203" pitchFamily="34" charset="0"/>
                <a:cs typeface="Segoe UI Light" panose="020B0502040204020203" pitchFamily="34" charset="0"/>
              </a:rPr>
              <a:t>Support the design, delivery and assessment of better services for </a:t>
            </a:r>
            <a:r>
              <a:rPr lang="en-AU" sz="1600" dirty="0" smtClean="0">
                <a:latin typeface="Segoe UI Light" panose="020B0502040204020203" pitchFamily="34" charset="0"/>
                <a:cs typeface="Segoe UI Light" panose="020B0502040204020203" pitchFamily="34" charset="0"/>
              </a:rPr>
              <a:t>Aboriginal and Torres Strait Islanders citizens and businesses</a:t>
            </a:r>
            <a:endParaRPr lang="en-AU" sz="1600" dirty="0">
              <a:latin typeface="Segoe UI Light" panose="020B0502040204020203" pitchFamily="34" charset="0"/>
              <a:cs typeface="Segoe UI Light" panose="020B0502040204020203" pitchFamily="34" charset="0"/>
            </a:endParaRPr>
          </a:p>
          <a:p>
            <a:pPr marL="0" lvl="1"/>
            <a:endParaRPr lang="en-AU" sz="1600" dirty="0">
              <a:latin typeface="Segoe UI Light" panose="020B0502040204020203" pitchFamily="34" charset="0"/>
              <a:cs typeface="Segoe UI Light" panose="020B0502040204020203" pitchFamily="34" charset="0"/>
            </a:endParaRPr>
          </a:p>
          <a:p>
            <a:pPr marL="0" lvl="1"/>
            <a:endParaRPr lang="en-AU" sz="1600" dirty="0">
              <a:latin typeface="Segoe UI Light" panose="020B0502040204020203" pitchFamily="34" charset="0"/>
              <a:cs typeface="Segoe UI Light" panose="020B0502040204020203" pitchFamily="34" charset="0"/>
            </a:endParaRPr>
          </a:p>
          <a:p>
            <a:pPr marL="452438" lvl="1" indent="-452438">
              <a:buFont typeface="Arial" panose="020B0604020202020204" pitchFamily="34" charset="0"/>
              <a:buChar char="•"/>
            </a:pPr>
            <a:r>
              <a:rPr lang="en-AU" sz="1600" dirty="0">
                <a:latin typeface="Segoe UI Light" panose="020B0502040204020203" pitchFamily="34" charset="0"/>
                <a:cs typeface="Segoe UI Light" panose="020B0502040204020203" pitchFamily="34" charset="0"/>
              </a:rPr>
              <a:t>Improve the evidence-base for policy and programs</a:t>
            </a:r>
          </a:p>
          <a:p>
            <a:pPr marL="0" lvl="1"/>
            <a:endParaRPr lang="en-AU" sz="1600" dirty="0">
              <a:latin typeface="Segoe UI Light" panose="020B0502040204020203" pitchFamily="34" charset="0"/>
              <a:cs typeface="Segoe UI Light" panose="020B0502040204020203" pitchFamily="34" charset="0"/>
            </a:endParaRPr>
          </a:p>
          <a:p>
            <a:pPr marL="0" lvl="1"/>
            <a:endParaRPr lang="en-AU" sz="1600" dirty="0">
              <a:latin typeface="Segoe UI Light" panose="020B0502040204020203" pitchFamily="34" charset="0"/>
              <a:cs typeface="Segoe UI Light" panose="020B0502040204020203" pitchFamily="34" charset="0"/>
            </a:endParaRPr>
          </a:p>
          <a:p>
            <a:pPr marL="452438" lvl="1" indent="-452438">
              <a:buFont typeface="Arial" panose="020B0604020202020204" pitchFamily="34" charset="0"/>
              <a:buChar char="•"/>
            </a:pPr>
            <a:r>
              <a:rPr lang="en-AU" sz="1600" dirty="0">
                <a:latin typeface="Segoe UI Light" panose="020B0502040204020203" pitchFamily="34" charset="0"/>
                <a:cs typeface="Segoe UI Light" panose="020B0502040204020203" pitchFamily="34" charset="0"/>
              </a:rPr>
              <a:t>Provide major opportunities for innovation and underpin growth of the digital economy</a:t>
            </a:r>
          </a:p>
          <a:p>
            <a:pPr lvl="2"/>
            <a:endParaRPr lang="en-AU" sz="1600" dirty="0">
              <a:latin typeface="Segoe UI Light" panose="020B0502040204020203" pitchFamily="34" charset="0"/>
              <a:cs typeface="Segoe UI Light" panose="020B0502040204020203" pitchFamily="34" charset="0"/>
            </a:endParaRPr>
          </a:p>
        </p:txBody>
      </p:sp>
      <p:sp>
        <p:nvSpPr>
          <p:cNvPr id="15" name="Rectangle 14"/>
          <p:cNvSpPr/>
          <p:nvPr/>
        </p:nvSpPr>
        <p:spPr>
          <a:xfrm>
            <a:off x="1046839" y="1811868"/>
            <a:ext cx="5888548" cy="584775"/>
          </a:xfrm>
          <a:prstGeom prst="rect">
            <a:avLst/>
          </a:prstGeom>
        </p:spPr>
        <p:txBody>
          <a:bodyPr wrap="square">
            <a:spAutoFit/>
          </a:bodyPr>
          <a:lstStyle/>
          <a:p>
            <a:pPr marL="452438" lvl="1" indent="-452438">
              <a:buFont typeface="Arial" panose="020B0604020202020204" pitchFamily="34" charset="0"/>
              <a:buChar char="•"/>
            </a:pPr>
            <a:r>
              <a:rPr lang="en-AU" sz="1600" dirty="0">
                <a:latin typeface="Segoe UI Light" panose="020B0502040204020203" pitchFamily="34" charset="0"/>
                <a:cs typeface="Segoe UI Light" panose="020B0502040204020203" pitchFamily="34" charset="0"/>
              </a:rPr>
              <a:t>Foster transparent, accountable, efficient responsive and effective government</a:t>
            </a:r>
          </a:p>
        </p:txBody>
      </p:sp>
      <p:sp>
        <p:nvSpPr>
          <p:cNvPr id="49" name="TextBox 48"/>
          <p:cNvSpPr txBox="1"/>
          <p:nvPr/>
        </p:nvSpPr>
        <p:spPr>
          <a:xfrm>
            <a:off x="657821" y="965043"/>
            <a:ext cx="8038214" cy="584775"/>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We recognise our important obligation to publish data about the Department’s spending, operations and performance to…</a:t>
            </a:r>
          </a:p>
        </p:txBody>
      </p:sp>
    </p:spTree>
    <p:extLst>
      <p:ext uri="{BB962C8B-B14F-4D97-AF65-F5344CB8AC3E}">
        <p14:creationId xmlns:p14="http://schemas.microsoft.com/office/powerpoint/2010/main" val="1732794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AU" sz="2400" dirty="0">
                <a:latin typeface="Segoe UI Light" panose="020B0502040204020203" pitchFamily="34" charset="0"/>
                <a:cs typeface="Segoe UI Light" panose="020B0502040204020203" pitchFamily="34" charset="0"/>
              </a:rPr>
              <a:t>Alignment to our Vision</a:t>
            </a:r>
          </a:p>
        </p:txBody>
      </p:sp>
      <p:sp>
        <p:nvSpPr>
          <p:cNvPr id="6" name="TextBox 5"/>
          <p:cNvSpPr txBox="1"/>
          <p:nvPr/>
        </p:nvSpPr>
        <p:spPr>
          <a:xfrm>
            <a:off x="634852" y="935063"/>
            <a:ext cx="8038214" cy="584775"/>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Open Data supports our Department’s strategic vision when we make our data accessible our Partners.</a:t>
            </a:r>
          </a:p>
        </p:txBody>
      </p:sp>
      <p:sp>
        <p:nvSpPr>
          <p:cNvPr id="20" name="Rectangle 19"/>
          <p:cNvSpPr/>
          <p:nvPr/>
        </p:nvSpPr>
        <p:spPr>
          <a:xfrm>
            <a:off x="793750" y="1772212"/>
            <a:ext cx="1917700" cy="83948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b="1" dirty="0">
                <a:latin typeface="Segoe UI Light" panose="020B0502040204020203" pitchFamily="34" charset="0"/>
                <a:cs typeface="Segoe UI Light" panose="020B0502040204020203" pitchFamily="34" charset="0"/>
              </a:rPr>
              <a:t>Our Vision</a:t>
            </a:r>
          </a:p>
        </p:txBody>
      </p:sp>
      <p:sp>
        <p:nvSpPr>
          <p:cNvPr id="25" name="Rectangle 24"/>
          <p:cNvSpPr/>
          <p:nvPr/>
        </p:nvSpPr>
        <p:spPr>
          <a:xfrm>
            <a:off x="1330678" y="3185451"/>
            <a:ext cx="1917700" cy="838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b="1" dirty="0">
                <a:latin typeface="Segoe UI Light" panose="020B0502040204020203" pitchFamily="34" charset="0"/>
                <a:cs typeface="Segoe UI Light" panose="020B0502040204020203" pitchFamily="34" charset="0"/>
              </a:rPr>
              <a:t>Data</a:t>
            </a:r>
          </a:p>
        </p:txBody>
      </p:sp>
      <p:sp>
        <p:nvSpPr>
          <p:cNvPr id="26" name="Rectangle 25"/>
          <p:cNvSpPr/>
          <p:nvPr/>
        </p:nvSpPr>
        <p:spPr>
          <a:xfrm>
            <a:off x="1867606" y="4598001"/>
            <a:ext cx="1917700" cy="8388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b="1" dirty="0">
                <a:latin typeface="Segoe UI Light" panose="020B0502040204020203" pitchFamily="34" charset="0"/>
                <a:cs typeface="Segoe UI Light" panose="020B0502040204020203" pitchFamily="34" charset="0"/>
              </a:rPr>
              <a:t>Our Partners</a:t>
            </a:r>
          </a:p>
        </p:txBody>
      </p:sp>
      <p:sp>
        <p:nvSpPr>
          <p:cNvPr id="28" name="Rectangle 27"/>
          <p:cNvSpPr/>
          <p:nvPr/>
        </p:nvSpPr>
        <p:spPr>
          <a:xfrm>
            <a:off x="3248378" y="3185711"/>
            <a:ext cx="5266972" cy="838800"/>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29" name="Rectangle 28"/>
          <p:cNvSpPr/>
          <p:nvPr/>
        </p:nvSpPr>
        <p:spPr>
          <a:xfrm>
            <a:off x="3785306" y="4598001"/>
            <a:ext cx="4730044" cy="838800"/>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31" name="Rectangle 30"/>
          <p:cNvSpPr/>
          <p:nvPr/>
        </p:nvSpPr>
        <p:spPr>
          <a:xfrm>
            <a:off x="2711450" y="1772212"/>
            <a:ext cx="5803900" cy="839488"/>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chemeClr val="tx1">
                    <a:lumMod val="65000"/>
                    <a:lumOff val="35000"/>
                  </a:schemeClr>
                </a:solidFill>
                <a:latin typeface="Segoe UI Light" panose="020B0502040204020203" pitchFamily="34" charset="0"/>
                <a:cs typeface="Segoe UI Light" panose="020B0502040204020203" pitchFamily="34" charset="0"/>
              </a:rPr>
              <a:t>“Aboriginal peoples and Torres Strait Islander peoples participate fully in Queensland’s vibrant economic social and cultural life.”</a:t>
            </a:r>
          </a:p>
        </p:txBody>
      </p:sp>
      <p:sp>
        <p:nvSpPr>
          <p:cNvPr id="33" name="TextBox 32"/>
          <p:cNvSpPr txBox="1"/>
          <p:nvPr/>
        </p:nvSpPr>
        <p:spPr>
          <a:xfrm>
            <a:off x="5072706" y="4639499"/>
            <a:ext cx="1796523" cy="369332"/>
          </a:xfrm>
          <a:prstGeom prst="rect">
            <a:avLst/>
          </a:prstGeom>
          <a:noFill/>
        </p:spPr>
        <p:txBody>
          <a:bodyPr wrap="square" rtlCol="0">
            <a:spAutoFit/>
          </a:bodyPr>
          <a:lstStyle/>
          <a:p>
            <a:r>
              <a:rPr lang="en-AU" sz="900" dirty="0">
                <a:solidFill>
                  <a:schemeClr val="tx1">
                    <a:lumMod val="75000"/>
                    <a:lumOff val="25000"/>
                  </a:schemeClr>
                </a:solidFill>
                <a:latin typeface="Segoe UI Light" panose="020B0502040204020203" pitchFamily="34" charset="0"/>
                <a:cs typeface="Segoe UI Light" panose="020B0502040204020203" pitchFamily="34" charset="0"/>
              </a:rPr>
              <a:t>Aboriginal and Torres Strait Islander leaders and visionaries</a:t>
            </a:r>
          </a:p>
        </p:txBody>
      </p:sp>
      <p:sp>
        <p:nvSpPr>
          <p:cNvPr id="35" name="TextBox 34"/>
          <p:cNvSpPr txBox="1"/>
          <p:nvPr/>
        </p:nvSpPr>
        <p:spPr>
          <a:xfrm>
            <a:off x="6869229" y="5028697"/>
            <a:ext cx="1754236" cy="369332"/>
          </a:xfrm>
          <a:prstGeom prst="rect">
            <a:avLst/>
          </a:prstGeom>
          <a:noFill/>
        </p:spPr>
        <p:txBody>
          <a:bodyPr wrap="square" rtlCol="0">
            <a:spAutoFit/>
          </a:bodyPr>
          <a:lstStyle/>
          <a:p>
            <a:r>
              <a:rPr lang="en-AU" sz="900" dirty="0">
                <a:solidFill>
                  <a:schemeClr val="tx1">
                    <a:lumMod val="75000"/>
                    <a:lumOff val="25000"/>
                  </a:schemeClr>
                </a:solidFill>
                <a:latin typeface="Segoe UI Light" panose="020B0502040204020203" pitchFamily="34" charset="0"/>
                <a:cs typeface="Segoe UI Light" panose="020B0502040204020203" pitchFamily="34" charset="0"/>
              </a:rPr>
              <a:t>Universities and the philanthropic sector</a:t>
            </a:r>
          </a:p>
        </p:txBody>
      </p:sp>
      <p:sp>
        <p:nvSpPr>
          <p:cNvPr id="37" name="TextBox 36"/>
          <p:cNvSpPr txBox="1"/>
          <p:nvPr/>
        </p:nvSpPr>
        <p:spPr>
          <a:xfrm>
            <a:off x="3775189" y="5060708"/>
            <a:ext cx="1297517" cy="369332"/>
          </a:xfrm>
          <a:prstGeom prst="rect">
            <a:avLst/>
          </a:prstGeom>
          <a:noFill/>
        </p:spPr>
        <p:txBody>
          <a:bodyPr wrap="square" rtlCol="0">
            <a:spAutoFit/>
          </a:bodyPr>
          <a:lstStyle/>
          <a:p>
            <a:r>
              <a:rPr lang="en-AU" sz="900" dirty="0">
                <a:solidFill>
                  <a:schemeClr val="tx1">
                    <a:lumMod val="75000"/>
                    <a:lumOff val="25000"/>
                  </a:schemeClr>
                </a:solidFill>
                <a:latin typeface="Segoe UI Light" panose="020B0502040204020203" pitchFamily="34" charset="0"/>
                <a:cs typeface="Segoe UI Light" panose="020B0502040204020203" pitchFamily="34" charset="0"/>
              </a:rPr>
              <a:t>Aboriginal and Torres Strait Islander Elders</a:t>
            </a:r>
          </a:p>
        </p:txBody>
      </p:sp>
      <p:sp>
        <p:nvSpPr>
          <p:cNvPr id="38" name="TextBox 37"/>
          <p:cNvSpPr txBox="1"/>
          <p:nvPr/>
        </p:nvSpPr>
        <p:spPr>
          <a:xfrm>
            <a:off x="6869229" y="4650427"/>
            <a:ext cx="1614797" cy="369332"/>
          </a:xfrm>
          <a:prstGeom prst="rect">
            <a:avLst/>
          </a:prstGeom>
          <a:noFill/>
        </p:spPr>
        <p:txBody>
          <a:bodyPr wrap="square" rtlCol="0">
            <a:spAutoFit/>
          </a:bodyPr>
          <a:lstStyle/>
          <a:p>
            <a:r>
              <a:rPr lang="en-AU" sz="900" dirty="0">
                <a:solidFill>
                  <a:schemeClr val="tx1">
                    <a:lumMod val="75000"/>
                    <a:lumOff val="25000"/>
                  </a:schemeClr>
                </a:solidFill>
                <a:latin typeface="Segoe UI Light" panose="020B0502040204020203" pitchFamily="34" charset="0"/>
                <a:cs typeface="Segoe UI Light" panose="020B0502040204020203" pitchFamily="34" charset="0"/>
              </a:rPr>
              <a:t>Peak bodies and community organisations</a:t>
            </a:r>
          </a:p>
        </p:txBody>
      </p:sp>
      <p:sp>
        <p:nvSpPr>
          <p:cNvPr id="39" name="TextBox 38"/>
          <p:cNvSpPr txBox="1"/>
          <p:nvPr/>
        </p:nvSpPr>
        <p:spPr>
          <a:xfrm>
            <a:off x="3794252" y="4660198"/>
            <a:ext cx="1357392" cy="369332"/>
          </a:xfrm>
          <a:prstGeom prst="rect">
            <a:avLst/>
          </a:prstGeom>
          <a:noFill/>
        </p:spPr>
        <p:txBody>
          <a:bodyPr wrap="square" rtlCol="0">
            <a:spAutoFit/>
          </a:bodyPr>
          <a:lstStyle/>
          <a:p>
            <a:r>
              <a:rPr lang="en-AU" sz="900" dirty="0">
                <a:solidFill>
                  <a:schemeClr val="tx1">
                    <a:lumMod val="75000"/>
                    <a:lumOff val="25000"/>
                  </a:schemeClr>
                </a:solidFill>
                <a:latin typeface="Segoe UI Light" panose="020B0502040204020203" pitchFamily="34" charset="0"/>
                <a:cs typeface="Segoe UI Light" panose="020B0502040204020203" pitchFamily="34" charset="0"/>
              </a:rPr>
              <a:t>Industry bodies and businesses</a:t>
            </a:r>
          </a:p>
        </p:txBody>
      </p:sp>
      <p:sp>
        <p:nvSpPr>
          <p:cNvPr id="42" name="TextBox 41"/>
          <p:cNvSpPr txBox="1"/>
          <p:nvPr/>
        </p:nvSpPr>
        <p:spPr>
          <a:xfrm>
            <a:off x="5072706" y="5055963"/>
            <a:ext cx="1441864" cy="369332"/>
          </a:xfrm>
          <a:prstGeom prst="rect">
            <a:avLst/>
          </a:prstGeom>
          <a:noFill/>
        </p:spPr>
        <p:txBody>
          <a:bodyPr wrap="square" rtlCol="0">
            <a:spAutoFit/>
          </a:bodyPr>
          <a:lstStyle/>
          <a:p>
            <a:r>
              <a:rPr lang="en-AU" sz="900" dirty="0">
                <a:solidFill>
                  <a:schemeClr val="tx1">
                    <a:lumMod val="75000"/>
                    <a:lumOff val="25000"/>
                  </a:schemeClr>
                </a:solidFill>
                <a:latin typeface="Segoe UI Light" panose="020B0502040204020203" pitchFamily="34" charset="0"/>
                <a:cs typeface="Segoe UI Light" panose="020B0502040204020203" pitchFamily="34" charset="0"/>
              </a:rPr>
              <a:t>Australian, Queensland and Local Governments</a:t>
            </a:r>
          </a:p>
        </p:txBody>
      </p:sp>
      <p:sp>
        <p:nvSpPr>
          <p:cNvPr id="10" name="TextBox 9"/>
          <p:cNvSpPr txBox="1"/>
          <p:nvPr/>
        </p:nvSpPr>
        <p:spPr>
          <a:xfrm>
            <a:off x="3246849" y="3169063"/>
            <a:ext cx="2838388" cy="369332"/>
          </a:xfrm>
          <a:prstGeom prst="rect">
            <a:avLst/>
          </a:prstGeom>
          <a:noFill/>
        </p:spPr>
        <p:txBody>
          <a:bodyPr wrap="square" rtlCol="0">
            <a:spAutoFit/>
          </a:bodyPr>
          <a:lstStyle/>
          <a:p>
            <a:r>
              <a:rPr lang="en-AU" sz="900" dirty="0">
                <a:solidFill>
                  <a:schemeClr val="tx1">
                    <a:lumMod val="75000"/>
                    <a:lumOff val="25000"/>
                  </a:schemeClr>
                </a:solidFill>
                <a:latin typeface="Segoe UI Light" panose="020B0502040204020203" pitchFamily="34" charset="0"/>
                <a:cs typeface="Segoe UI Light" panose="020B0502040204020203" pitchFamily="34" charset="0"/>
              </a:rPr>
              <a:t>Cultural heritage landscape areas, parties, bodies and organisations lists, management plans</a:t>
            </a:r>
          </a:p>
        </p:txBody>
      </p:sp>
      <p:sp>
        <p:nvSpPr>
          <p:cNvPr id="44" name="TextBox 43"/>
          <p:cNvSpPr txBox="1"/>
          <p:nvPr/>
        </p:nvSpPr>
        <p:spPr>
          <a:xfrm>
            <a:off x="6096001" y="3169063"/>
            <a:ext cx="2419349" cy="369332"/>
          </a:xfrm>
          <a:prstGeom prst="rect">
            <a:avLst/>
          </a:prstGeom>
          <a:noFill/>
        </p:spPr>
        <p:txBody>
          <a:bodyPr wrap="square" rtlCol="0">
            <a:spAutoFit/>
          </a:bodyPr>
          <a:lstStyle/>
          <a:p>
            <a:pPr algn="r"/>
            <a:r>
              <a:rPr lang="en-AU" sz="900" dirty="0">
                <a:solidFill>
                  <a:schemeClr val="tx1">
                    <a:lumMod val="75000"/>
                    <a:lumOff val="25000"/>
                  </a:schemeClr>
                </a:solidFill>
                <a:latin typeface="Segoe UI Light" panose="020B0502040204020203" pitchFamily="34" charset="0"/>
                <a:cs typeface="Segoe UI Light" panose="020B0502040204020203" pitchFamily="34" charset="0"/>
              </a:rPr>
              <a:t>Historic government records, such as those relating to Community and Personal Histories</a:t>
            </a:r>
          </a:p>
        </p:txBody>
      </p:sp>
      <p:cxnSp>
        <p:nvCxnSpPr>
          <p:cNvPr id="12" name="Elbow Connector 11"/>
          <p:cNvCxnSpPr>
            <a:endCxn id="25" idx="1"/>
          </p:cNvCxnSpPr>
          <p:nvPr/>
        </p:nvCxnSpPr>
        <p:spPr>
          <a:xfrm rot="16200000" flipH="1">
            <a:off x="708590" y="2982762"/>
            <a:ext cx="993151" cy="251026"/>
          </a:xfrm>
          <a:prstGeom prst="bentConnector2">
            <a:avLst/>
          </a:prstGeom>
          <a:ln w="127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Elbow Connector 47"/>
          <p:cNvCxnSpPr>
            <a:endCxn id="26" idx="1"/>
          </p:cNvCxnSpPr>
          <p:nvPr/>
        </p:nvCxnSpPr>
        <p:spPr>
          <a:xfrm rot="16200000" flipH="1">
            <a:off x="1227501" y="4377296"/>
            <a:ext cx="993148" cy="287061"/>
          </a:xfrm>
          <a:prstGeom prst="bentConnector2">
            <a:avLst/>
          </a:prstGeom>
          <a:ln w="127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Elbow Connector 49"/>
          <p:cNvCxnSpPr>
            <a:endCxn id="20" idx="1"/>
          </p:cNvCxnSpPr>
          <p:nvPr/>
        </p:nvCxnSpPr>
        <p:spPr>
          <a:xfrm rot="16200000" flipV="1">
            <a:off x="-132175" y="3117882"/>
            <a:ext cx="3244845" cy="1392994"/>
          </a:xfrm>
          <a:prstGeom prst="bentConnector4">
            <a:avLst>
              <a:gd name="adj1" fmla="val -5359"/>
              <a:gd name="adj2" fmla="val 116411"/>
            </a:avLst>
          </a:prstGeom>
          <a:ln w="12700">
            <a:solidFill>
              <a:schemeClr val="tx1">
                <a:lumMod val="50000"/>
                <a:lumOff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1079652" y="2765620"/>
            <a:ext cx="7920426" cy="253916"/>
          </a:xfrm>
          <a:prstGeom prst="rect">
            <a:avLst/>
          </a:prstGeom>
          <a:noFill/>
        </p:spPr>
        <p:txBody>
          <a:bodyPr wrap="square" rtlCol="0">
            <a:spAutoFit/>
          </a:bodyPr>
          <a:lstStyle/>
          <a:p>
            <a:r>
              <a:rPr lang="en-AU" sz="1050" b="1" dirty="0">
                <a:solidFill>
                  <a:srgbClr val="0083C8"/>
                </a:solidFill>
                <a:latin typeface="Segoe UI Light" panose="020B0502040204020203" pitchFamily="34" charset="0"/>
                <a:cs typeface="Segoe UI Light" panose="020B0502040204020203" pitchFamily="34" charset="0"/>
              </a:rPr>
              <a:t>In working towards our vision, we maintain and sometimes create important data assets such as …</a:t>
            </a:r>
          </a:p>
        </p:txBody>
      </p:sp>
      <p:sp>
        <p:nvSpPr>
          <p:cNvPr id="52" name="TextBox 51"/>
          <p:cNvSpPr txBox="1"/>
          <p:nvPr/>
        </p:nvSpPr>
        <p:spPr>
          <a:xfrm>
            <a:off x="1615792" y="4185718"/>
            <a:ext cx="5046830" cy="253916"/>
          </a:xfrm>
          <a:prstGeom prst="rect">
            <a:avLst/>
          </a:prstGeom>
          <a:noFill/>
        </p:spPr>
        <p:txBody>
          <a:bodyPr wrap="square" rtlCol="0">
            <a:spAutoFit/>
          </a:bodyPr>
          <a:lstStyle/>
          <a:p>
            <a:r>
              <a:rPr lang="en-AU" sz="1050" b="1" dirty="0">
                <a:solidFill>
                  <a:srgbClr val="0083C8"/>
                </a:solidFill>
                <a:latin typeface="Segoe UI Light" panose="020B0502040204020203" pitchFamily="34" charset="0"/>
                <a:cs typeface="Segoe UI Light" panose="020B0502040204020203" pitchFamily="34" charset="0"/>
              </a:rPr>
              <a:t>…When we publish this data, these data assets can be used by our Partners…</a:t>
            </a:r>
          </a:p>
        </p:txBody>
      </p:sp>
      <p:sp>
        <p:nvSpPr>
          <p:cNvPr id="53" name="TextBox 52"/>
          <p:cNvSpPr txBox="1"/>
          <p:nvPr/>
        </p:nvSpPr>
        <p:spPr>
          <a:xfrm>
            <a:off x="517991" y="5698999"/>
            <a:ext cx="7920426" cy="415498"/>
          </a:xfrm>
          <a:prstGeom prst="rect">
            <a:avLst/>
          </a:prstGeom>
          <a:noFill/>
        </p:spPr>
        <p:txBody>
          <a:bodyPr wrap="square" rtlCol="0">
            <a:spAutoFit/>
          </a:bodyPr>
          <a:lstStyle/>
          <a:p>
            <a:r>
              <a:rPr lang="en-AU" sz="1050" b="1" dirty="0">
                <a:solidFill>
                  <a:srgbClr val="0083C8"/>
                </a:solidFill>
                <a:latin typeface="Segoe UI Light" panose="020B0502040204020203" pitchFamily="34" charset="0"/>
                <a:cs typeface="Segoe UI Light" panose="020B0502040204020203" pitchFamily="34" charset="0"/>
              </a:rPr>
              <a:t>…To hold the government accountable for its decisions and actions</a:t>
            </a:r>
          </a:p>
          <a:p>
            <a:r>
              <a:rPr lang="en-AU" sz="1050" b="1" dirty="0">
                <a:solidFill>
                  <a:srgbClr val="0083C8"/>
                </a:solidFill>
                <a:latin typeface="Segoe UI Light" panose="020B0502040204020203" pitchFamily="34" charset="0"/>
                <a:cs typeface="Segoe UI Light" panose="020B0502040204020203" pitchFamily="34" charset="0"/>
              </a:rPr>
              <a:t>…To analyse and learn about the past</a:t>
            </a:r>
          </a:p>
        </p:txBody>
      </p:sp>
      <p:sp>
        <p:nvSpPr>
          <p:cNvPr id="32" name="TextBox 31">
            <a:extLst>
              <a:ext uri="{FF2B5EF4-FFF2-40B4-BE49-F238E27FC236}">
                <a16:creationId xmlns="" xmlns:a16="http://schemas.microsoft.com/office/drawing/2014/main" id="{77BDA591-6F93-4D6A-83D3-4EA7AF4792CC}"/>
              </a:ext>
            </a:extLst>
          </p:cNvPr>
          <p:cNvSpPr txBox="1"/>
          <p:nvPr/>
        </p:nvSpPr>
        <p:spPr>
          <a:xfrm>
            <a:off x="3245050" y="3491940"/>
            <a:ext cx="2284389" cy="230832"/>
          </a:xfrm>
          <a:prstGeom prst="rect">
            <a:avLst/>
          </a:prstGeom>
          <a:noFill/>
        </p:spPr>
        <p:txBody>
          <a:bodyPr wrap="square" rtlCol="0">
            <a:spAutoFit/>
          </a:bodyPr>
          <a:lstStyle/>
          <a:p>
            <a:r>
              <a:rPr lang="en-AU" sz="900" dirty="0" smtClean="0">
                <a:solidFill>
                  <a:schemeClr val="tx1">
                    <a:lumMod val="75000"/>
                    <a:lumOff val="25000"/>
                  </a:schemeClr>
                </a:solidFill>
                <a:latin typeface="Segoe UI Light" panose="020B0502040204020203" pitchFamily="34" charset="0"/>
                <a:cs typeface="Segoe UI Light" panose="020B0502040204020203" pitchFamily="34" charset="0"/>
              </a:rPr>
              <a:t>Youth Employment Program data</a:t>
            </a:r>
          </a:p>
        </p:txBody>
      </p:sp>
      <p:sp>
        <p:nvSpPr>
          <p:cNvPr id="34" name="TextBox 33"/>
          <p:cNvSpPr txBox="1"/>
          <p:nvPr/>
        </p:nvSpPr>
        <p:spPr>
          <a:xfrm>
            <a:off x="5394109" y="3482626"/>
            <a:ext cx="3121241" cy="369332"/>
          </a:xfrm>
          <a:prstGeom prst="rect">
            <a:avLst/>
          </a:prstGeom>
          <a:noFill/>
        </p:spPr>
        <p:txBody>
          <a:bodyPr wrap="square" rtlCol="0">
            <a:spAutoFit/>
          </a:bodyPr>
          <a:lstStyle/>
          <a:p>
            <a:pPr algn="r"/>
            <a:r>
              <a:rPr lang="en-AU" sz="900" dirty="0">
                <a:solidFill>
                  <a:schemeClr val="tx1">
                    <a:lumMod val="75000"/>
                    <a:lumOff val="25000"/>
                  </a:schemeClr>
                </a:solidFill>
                <a:latin typeface="Segoe UI Light" panose="020B0502040204020203" pitchFamily="34" charset="0"/>
                <a:cs typeface="Segoe UI Light" panose="020B0502040204020203" pitchFamily="34" charset="0"/>
              </a:rPr>
              <a:t>Departmental performance data, such as financial measures and data published in the Annual Report</a:t>
            </a:r>
          </a:p>
        </p:txBody>
      </p:sp>
      <p:sp>
        <p:nvSpPr>
          <p:cNvPr id="30" name="TextBox 29">
            <a:extLst>
              <a:ext uri="{FF2B5EF4-FFF2-40B4-BE49-F238E27FC236}">
                <a16:creationId xmlns="" xmlns:a16="http://schemas.microsoft.com/office/drawing/2014/main" id="{77BDA591-6F93-4D6A-83D3-4EA7AF4792CC}"/>
              </a:ext>
            </a:extLst>
          </p:cNvPr>
          <p:cNvSpPr txBox="1"/>
          <p:nvPr/>
        </p:nvSpPr>
        <p:spPr>
          <a:xfrm>
            <a:off x="6215124" y="3843384"/>
            <a:ext cx="2284389" cy="230832"/>
          </a:xfrm>
          <a:prstGeom prst="rect">
            <a:avLst/>
          </a:prstGeom>
          <a:noFill/>
        </p:spPr>
        <p:txBody>
          <a:bodyPr wrap="square" rtlCol="0">
            <a:spAutoFit/>
          </a:bodyPr>
          <a:lstStyle/>
          <a:p>
            <a:pPr algn="r"/>
            <a:r>
              <a:rPr lang="en-AU" sz="900" dirty="0" smtClean="0">
                <a:solidFill>
                  <a:schemeClr val="tx1">
                    <a:lumMod val="75000"/>
                    <a:lumOff val="25000"/>
                  </a:schemeClr>
                </a:solidFill>
                <a:latin typeface="Segoe UI Light" panose="020B0502040204020203" pitchFamily="34" charset="0"/>
                <a:cs typeface="Segoe UI Light" panose="020B0502040204020203" pitchFamily="34" charset="0"/>
              </a:rPr>
              <a:t>Grants and procurement data</a:t>
            </a:r>
          </a:p>
        </p:txBody>
      </p:sp>
      <p:sp>
        <p:nvSpPr>
          <p:cNvPr id="36" name="TextBox 35">
            <a:extLst>
              <a:ext uri="{FF2B5EF4-FFF2-40B4-BE49-F238E27FC236}">
                <a16:creationId xmlns="" xmlns:a16="http://schemas.microsoft.com/office/drawing/2014/main" id="{77BDA591-6F93-4D6A-83D3-4EA7AF4792CC}"/>
              </a:ext>
            </a:extLst>
          </p:cNvPr>
          <p:cNvSpPr txBox="1"/>
          <p:nvPr/>
        </p:nvSpPr>
        <p:spPr>
          <a:xfrm>
            <a:off x="3222087" y="3704894"/>
            <a:ext cx="3435772" cy="369332"/>
          </a:xfrm>
          <a:prstGeom prst="rect">
            <a:avLst/>
          </a:prstGeom>
          <a:noFill/>
        </p:spPr>
        <p:txBody>
          <a:bodyPr wrap="square" rtlCol="0">
            <a:spAutoFit/>
          </a:bodyPr>
          <a:lstStyle/>
          <a:p>
            <a:r>
              <a:rPr lang="en-AU" sz="900" dirty="0" smtClean="0">
                <a:solidFill>
                  <a:schemeClr val="tx1">
                    <a:lumMod val="75000"/>
                    <a:lumOff val="25000"/>
                  </a:schemeClr>
                </a:solidFill>
                <a:latin typeface="Segoe UI Light" panose="020B0502040204020203" pitchFamily="34" charset="0"/>
                <a:cs typeface="Segoe UI Light" panose="020B0502040204020203" pitchFamily="34" charset="0"/>
              </a:rPr>
              <a:t>Data related to Portfolio of Statutory Bodies including Family Responsibilities Commission and Community Enterprise Queensland</a:t>
            </a:r>
          </a:p>
        </p:txBody>
      </p:sp>
    </p:spTree>
    <p:extLst>
      <p:ext uri="{BB962C8B-B14F-4D97-AF65-F5344CB8AC3E}">
        <p14:creationId xmlns:p14="http://schemas.microsoft.com/office/powerpoint/2010/main" val="3983808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AU" sz="2400" dirty="0">
                <a:latin typeface="Segoe UI Light" panose="020B0502040204020203" pitchFamily="34" charset="0"/>
                <a:cs typeface="Segoe UI Light" panose="020B0502040204020203" pitchFamily="34" charset="0"/>
              </a:rPr>
              <a:t>Alignment to our Vision</a:t>
            </a:r>
          </a:p>
        </p:txBody>
      </p:sp>
      <p:sp>
        <p:nvSpPr>
          <p:cNvPr id="49" name="TextBox 48"/>
          <p:cNvSpPr txBox="1"/>
          <p:nvPr/>
        </p:nvSpPr>
        <p:spPr>
          <a:xfrm>
            <a:off x="673976" y="981308"/>
            <a:ext cx="8038214" cy="3539430"/>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In a submission to the Australian Government, the Australian Indigenous Governance Institute acknowledges the potential benefits of open data as related to the United Nations Declarations on the Rights of Indigenous Peoples (UNDRIP):</a:t>
            </a:r>
          </a:p>
          <a:p>
            <a:endParaRPr lang="en-AU" sz="1600" dirty="0">
              <a:solidFill>
                <a:srgbClr val="002060"/>
              </a:solidFill>
              <a:latin typeface="Segoe UI Light" panose="020B0502040204020203" pitchFamily="34" charset="0"/>
              <a:cs typeface="Segoe UI Light" panose="020B0502040204020203" pitchFamily="34" charset="0"/>
            </a:endParaRPr>
          </a:p>
          <a:p>
            <a:endParaRPr lang="en-AU" sz="1600" dirty="0">
              <a:solidFill>
                <a:srgbClr val="002060"/>
              </a:solidFill>
              <a:latin typeface="Segoe UI Light" panose="020B0502040204020203" pitchFamily="34" charset="0"/>
              <a:cs typeface="Segoe UI Light" panose="020B0502040204020203" pitchFamily="34" charset="0"/>
            </a:endParaRPr>
          </a:p>
          <a:p>
            <a:pPr marL="285750" indent="-285750">
              <a:buFont typeface="Arial" panose="020B0604020202020204" pitchFamily="34" charset="0"/>
              <a:buChar char="•"/>
            </a:pPr>
            <a:r>
              <a:rPr lang="en-AU" sz="1600" dirty="0">
                <a:latin typeface="Segoe UI Light" panose="020B0502040204020203" pitchFamily="34" charset="0"/>
                <a:cs typeface="Segoe UI Light" panose="020B0502040204020203" pitchFamily="34" charset="0"/>
              </a:rPr>
              <a:t>“Enhance the goals of self-determination and self-government of Indigenous peoples (Articles 3 and 4 of UNDRIP)”</a:t>
            </a:r>
          </a:p>
          <a:p>
            <a:endParaRPr lang="en-AU" sz="1600" dirty="0">
              <a:latin typeface="Segoe UI Light" panose="020B0502040204020203" pitchFamily="34" charset="0"/>
              <a:cs typeface="Segoe UI Light" panose="020B0502040204020203" pitchFamily="34" charset="0"/>
            </a:endParaRPr>
          </a:p>
          <a:p>
            <a:pPr marL="285750" indent="-285750">
              <a:buFont typeface="Arial" panose="020B0604020202020204" pitchFamily="34" charset="0"/>
              <a:buChar char="•"/>
            </a:pPr>
            <a:r>
              <a:rPr lang="en-AU" sz="1600" dirty="0">
                <a:latin typeface="Segoe UI Light" panose="020B0502040204020203" pitchFamily="34" charset="0"/>
                <a:cs typeface="Segoe UI Light" panose="020B0502040204020203" pitchFamily="34" charset="0"/>
              </a:rPr>
              <a:t>“Strengthen their ability to participate in the making of decisions that affect them (Article 18)”</a:t>
            </a:r>
          </a:p>
          <a:p>
            <a:endParaRPr lang="en-AU" sz="1600" dirty="0">
              <a:latin typeface="Segoe UI Light" panose="020B0502040204020203" pitchFamily="34" charset="0"/>
              <a:cs typeface="Segoe UI Light" panose="020B0502040204020203" pitchFamily="34" charset="0"/>
            </a:endParaRPr>
          </a:p>
          <a:p>
            <a:pPr marL="285750" indent="-285750">
              <a:buFont typeface="Arial" panose="020B0604020202020204" pitchFamily="34" charset="0"/>
              <a:buChar char="•"/>
            </a:pPr>
            <a:r>
              <a:rPr lang="en-AU" sz="1600" dirty="0">
                <a:latin typeface="Segoe UI Light" panose="020B0502040204020203" pitchFamily="34" charset="0"/>
                <a:cs typeface="Segoe UI Light" panose="020B0502040204020203" pitchFamily="34" charset="0"/>
              </a:rPr>
              <a:t>“Improve their capacity for free, prior and informed consent (Articles 19 and 32)”</a:t>
            </a:r>
          </a:p>
          <a:p>
            <a:endParaRPr lang="en-AU" sz="1600" dirty="0">
              <a:latin typeface="Segoe UI Light" panose="020B0502040204020203" pitchFamily="34" charset="0"/>
              <a:cs typeface="Segoe UI Light" panose="020B0502040204020203" pitchFamily="34" charset="0"/>
            </a:endParaRPr>
          </a:p>
          <a:p>
            <a:pPr marL="285750" indent="-285750">
              <a:buFont typeface="Arial" panose="020B0604020202020204" pitchFamily="34" charset="0"/>
              <a:buChar char="•"/>
            </a:pPr>
            <a:r>
              <a:rPr lang="en-AU" sz="1600" dirty="0">
                <a:latin typeface="Segoe UI Light" panose="020B0502040204020203" pitchFamily="34" charset="0"/>
                <a:cs typeface="Segoe UI Light" panose="020B0502040204020203" pitchFamily="34" charset="0"/>
              </a:rPr>
              <a:t>“Define, pursue and assess development in a manner of their own choosing (Article 23)”</a:t>
            </a:r>
          </a:p>
        </p:txBody>
      </p:sp>
      <p:sp>
        <p:nvSpPr>
          <p:cNvPr id="3" name="Rectangle 2">
            <a:extLst>
              <a:ext uri="{FF2B5EF4-FFF2-40B4-BE49-F238E27FC236}">
                <a16:creationId xmlns="" xmlns:a16="http://schemas.microsoft.com/office/drawing/2014/main" id="{48D9A0B6-7B9E-465D-9C79-6E5747BB3234}"/>
              </a:ext>
            </a:extLst>
          </p:cNvPr>
          <p:cNvSpPr/>
          <p:nvPr/>
        </p:nvSpPr>
        <p:spPr>
          <a:xfrm>
            <a:off x="643163" y="6413474"/>
            <a:ext cx="8335583" cy="338554"/>
          </a:xfrm>
          <a:prstGeom prst="rect">
            <a:avLst/>
          </a:prstGeom>
        </p:spPr>
        <p:txBody>
          <a:bodyPr wrap="square">
            <a:spAutoFit/>
          </a:bodyPr>
          <a:lstStyle/>
          <a:p>
            <a:r>
              <a:rPr lang="en-AU" sz="800" baseline="30000" dirty="0">
                <a:latin typeface="Segoe UI Light" panose="020B0502040204020203" pitchFamily="34" charset="0"/>
                <a:cs typeface="Segoe UI Light" panose="020B0502040204020203" pitchFamily="34" charset="0"/>
              </a:rPr>
              <a:t>1</a:t>
            </a:r>
            <a:r>
              <a:rPr lang="en-AU" sz="800" dirty="0">
                <a:latin typeface="Segoe UI Light" panose="020B0502040204020203" pitchFamily="34" charset="0"/>
                <a:cs typeface="Segoe UI Light" panose="020B0502040204020203" pitchFamily="34" charset="0"/>
              </a:rPr>
              <a:t>Australian Indigenous Governance </a:t>
            </a:r>
            <a:r>
              <a:rPr lang="en-AU" sz="800" dirty="0" smtClean="0">
                <a:latin typeface="Segoe UI Light" panose="020B0502040204020203" pitchFamily="34" charset="0"/>
                <a:cs typeface="Segoe UI Light" panose="020B0502040204020203" pitchFamily="34" charset="0"/>
              </a:rPr>
              <a:t>Institute, </a:t>
            </a:r>
            <a:r>
              <a:rPr lang="en-AU" sz="800" dirty="0">
                <a:latin typeface="Segoe UI Light" panose="020B0502040204020203" pitchFamily="34" charset="0"/>
                <a:cs typeface="Segoe UI Light" panose="020B0502040204020203" pitchFamily="34" charset="0"/>
              </a:rPr>
              <a:t>Submission for the Productivity Commission Inquiry into Data Availability and Use, available at https://www.pc.gov.au/__data/assets/pdf_file/0014/203234/sub060-data-access.pdf accessed 13 September 2018</a:t>
            </a:r>
          </a:p>
        </p:txBody>
      </p:sp>
    </p:spTree>
    <p:extLst>
      <p:ext uri="{BB962C8B-B14F-4D97-AF65-F5344CB8AC3E}">
        <p14:creationId xmlns:p14="http://schemas.microsoft.com/office/powerpoint/2010/main" val="2636155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AU" sz="2400" dirty="0">
                <a:latin typeface="Segoe UI Light" panose="020B0502040204020203" pitchFamily="34" charset="0"/>
                <a:cs typeface="Segoe UI Light" panose="020B0502040204020203" pitchFamily="34" charset="0"/>
              </a:rPr>
              <a:t>Obligations</a:t>
            </a:r>
          </a:p>
        </p:txBody>
      </p:sp>
      <p:sp>
        <p:nvSpPr>
          <p:cNvPr id="6" name="TextBox 5"/>
          <p:cNvSpPr txBox="1"/>
          <p:nvPr/>
        </p:nvSpPr>
        <p:spPr>
          <a:xfrm>
            <a:off x="634852" y="935063"/>
            <a:ext cx="8038214" cy="338554"/>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The Department’s obligation to managing sensitive data</a:t>
            </a:r>
          </a:p>
        </p:txBody>
      </p:sp>
      <p:sp>
        <p:nvSpPr>
          <p:cNvPr id="8" name="TextBox 7">
            <a:extLst>
              <a:ext uri="{FF2B5EF4-FFF2-40B4-BE49-F238E27FC236}">
                <a16:creationId xmlns="" xmlns:a16="http://schemas.microsoft.com/office/drawing/2014/main" id="{98A552BB-7918-4E95-9D67-FDF489EF2548}"/>
              </a:ext>
            </a:extLst>
          </p:cNvPr>
          <p:cNvSpPr txBox="1"/>
          <p:nvPr/>
        </p:nvSpPr>
        <p:spPr>
          <a:xfrm>
            <a:off x="666751" y="1449090"/>
            <a:ext cx="7353529" cy="4555093"/>
          </a:xfrm>
          <a:prstGeom prst="rect">
            <a:avLst/>
          </a:prstGeom>
          <a:noFill/>
        </p:spPr>
        <p:txBody>
          <a:bodyPr wrap="square" rtlCol="0">
            <a:spAutoFit/>
          </a:bodyPr>
          <a:lstStyle/>
          <a:p>
            <a:r>
              <a:rPr lang="en-AU" sz="1600" dirty="0">
                <a:solidFill>
                  <a:srgbClr val="000000"/>
                </a:solidFill>
                <a:latin typeface="Segoe UI Light" panose="020B0502040204020203" pitchFamily="34" charset="0"/>
                <a:cs typeface="Segoe UI Light" panose="020B0502040204020203" pitchFamily="34" charset="0"/>
              </a:rPr>
              <a:t>The Department of Aboriginal and Torres Strait Islander Partnerships also acknowledges that some data is not suitable for publication. This includes data that includes personal information or data that is not owned by the Department.</a:t>
            </a:r>
          </a:p>
          <a:p>
            <a:endParaRPr lang="en-AU" sz="1600" dirty="0">
              <a:solidFill>
                <a:srgbClr val="000000"/>
              </a:solidFill>
              <a:latin typeface="Segoe UI Light" panose="020B0502040204020203" pitchFamily="34" charset="0"/>
              <a:cs typeface="Segoe UI Light" panose="020B0502040204020203" pitchFamily="34" charset="0"/>
            </a:endParaRPr>
          </a:p>
          <a:p>
            <a:r>
              <a:rPr lang="en-AU" sz="1600" dirty="0">
                <a:solidFill>
                  <a:srgbClr val="000000"/>
                </a:solidFill>
                <a:latin typeface="Segoe UI Light" panose="020B0502040204020203" pitchFamily="34" charset="0"/>
                <a:cs typeface="Segoe UI Light" panose="020B0502040204020203" pitchFamily="34" charset="0"/>
              </a:rPr>
              <a:t>The Department also has a responsibility to ensure that data is published for the benefit of Indigenous peoples. Data collected by governments may not reflect the priorities of Indigenous peoples and therefore publishing this data may not for the benefit of Indigenous peoples</a:t>
            </a:r>
            <a:r>
              <a:rPr lang="en-AU" sz="1600" baseline="30000" dirty="0">
                <a:solidFill>
                  <a:srgbClr val="000000"/>
                </a:solidFill>
                <a:latin typeface="Segoe UI Light" panose="020B0502040204020203" pitchFamily="34" charset="0"/>
                <a:cs typeface="Segoe UI Light" panose="020B0502040204020203" pitchFamily="34" charset="0"/>
              </a:rPr>
              <a:t>1</a:t>
            </a:r>
            <a:r>
              <a:rPr lang="en-AU" sz="1600" dirty="0">
                <a:solidFill>
                  <a:srgbClr val="000000"/>
                </a:solidFill>
                <a:latin typeface="Segoe UI Light" panose="020B0502040204020203" pitchFamily="34" charset="0"/>
                <a:cs typeface="Segoe UI Light" panose="020B0502040204020203" pitchFamily="34" charset="0"/>
              </a:rPr>
              <a:t>.</a:t>
            </a:r>
          </a:p>
          <a:p>
            <a:endParaRPr lang="en-AU" sz="1600" dirty="0">
              <a:solidFill>
                <a:srgbClr val="000000"/>
              </a:solidFill>
              <a:latin typeface="Segoe UI Light" panose="020B0502040204020203" pitchFamily="34" charset="0"/>
              <a:cs typeface="Segoe UI Light" panose="020B0502040204020203" pitchFamily="34" charset="0"/>
            </a:endParaRPr>
          </a:p>
          <a:p>
            <a:pPr algn="ctr"/>
            <a:r>
              <a:rPr lang="en-AU" sz="1400" i="1" dirty="0">
                <a:solidFill>
                  <a:srgbClr val="0070C0"/>
                </a:solidFill>
                <a:latin typeface="Segoe UI Light" panose="020B0502040204020203" pitchFamily="34" charset="0"/>
                <a:cs typeface="Segoe UI Light" panose="020B0502040204020203" pitchFamily="34" charset="0"/>
              </a:rPr>
              <a:t>“Open data in the context of Indigenous peoples and communities can be understood as a double-edged sword. On the one-hand, open data can help Indigenous communities both internally and externally. Internally, it can be used to inform policy, allocate resources, and set a vision for Indigenous communities and spaces; externally, it can be used to influence public opinion, change perceptions of Indigenous people, and help them work towards obtaining available resources. On the other hand, the concept of opening up data is accompanied by numerous challenges and concerns pertaining to privacy and indigenous information rights.”</a:t>
            </a:r>
            <a:r>
              <a:rPr lang="en-AU" sz="1400" i="1" baseline="30000" dirty="0">
                <a:solidFill>
                  <a:srgbClr val="0070C0"/>
                </a:solidFill>
                <a:latin typeface="Segoe UI Light" panose="020B0502040204020203" pitchFamily="34" charset="0"/>
                <a:cs typeface="Segoe UI Light" panose="020B0502040204020203" pitchFamily="34" charset="0"/>
              </a:rPr>
              <a:t>2</a:t>
            </a:r>
          </a:p>
          <a:p>
            <a:endParaRPr lang="en-AU" sz="1600" dirty="0">
              <a:solidFill>
                <a:srgbClr val="000000"/>
              </a:solidFill>
              <a:latin typeface="Segoe UI Light" panose="020B0502040204020203" pitchFamily="34" charset="0"/>
              <a:cs typeface="Segoe UI Light" panose="020B0502040204020203" pitchFamily="34" charset="0"/>
            </a:endParaRPr>
          </a:p>
          <a:p>
            <a:r>
              <a:rPr lang="en-AU" sz="1600" dirty="0">
                <a:solidFill>
                  <a:srgbClr val="000000"/>
                </a:solidFill>
                <a:latin typeface="Segoe UI Light" panose="020B0502040204020203" pitchFamily="34" charset="0"/>
                <a:cs typeface="Segoe UI Light" panose="020B0502040204020203" pitchFamily="34" charset="0"/>
              </a:rPr>
              <a:t>Where data is not suitable for publication as open data, other more closed and secure alternatives for sharing would be </a:t>
            </a:r>
            <a:r>
              <a:rPr lang="en-AU" sz="1600" dirty="0" smtClean="0">
                <a:solidFill>
                  <a:srgbClr val="000000"/>
                </a:solidFill>
                <a:latin typeface="Segoe UI Light" panose="020B0502040204020203" pitchFamily="34" charset="0"/>
                <a:cs typeface="Segoe UI Light" panose="020B0502040204020203" pitchFamily="34" charset="0"/>
              </a:rPr>
              <a:t>considered, </a:t>
            </a:r>
            <a:r>
              <a:rPr lang="en-AU" sz="1600" dirty="0">
                <a:solidFill>
                  <a:srgbClr val="000000"/>
                </a:solidFill>
                <a:latin typeface="Segoe UI Light" panose="020B0502040204020203" pitchFamily="34" charset="0"/>
                <a:cs typeface="Segoe UI Light" panose="020B0502040204020203" pitchFamily="34" charset="0"/>
              </a:rPr>
              <a:t>but depending on the purpose.</a:t>
            </a:r>
          </a:p>
        </p:txBody>
      </p:sp>
      <p:sp>
        <p:nvSpPr>
          <p:cNvPr id="5" name="TextBox 4">
            <a:extLst>
              <a:ext uri="{FF2B5EF4-FFF2-40B4-BE49-F238E27FC236}">
                <a16:creationId xmlns="" xmlns:a16="http://schemas.microsoft.com/office/drawing/2014/main" id="{058FCAAA-1424-449C-AD35-191327F01D32}"/>
              </a:ext>
            </a:extLst>
          </p:cNvPr>
          <p:cNvSpPr txBox="1"/>
          <p:nvPr/>
        </p:nvSpPr>
        <p:spPr>
          <a:xfrm>
            <a:off x="628650" y="6592174"/>
            <a:ext cx="8425854" cy="307777"/>
          </a:xfrm>
          <a:prstGeom prst="rect">
            <a:avLst/>
          </a:prstGeom>
          <a:noFill/>
        </p:spPr>
        <p:txBody>
          <a:bodyPr wrap="square" rtlCol="0">
            <a:spAutoFit/>
          </a:bodyPr>
          <a:lstStyle/>
          <a:p>
            <a:r>
              <a:rPr lang="en-AU" sz="700" baseline="30000" dirty="0">
                <a:latin typeface="Segoe UI Light" panose="020B0502040204020203" pitchFamily="34" charset="0"/>
              </a:rPr>
              <a:t>2</a:t>
            </a:r>
            <a:r>
              <a:rPr lang="en-AU" sz="700" dirty="0">
                <a:latin typeface="Segoe UI Light" panose="020B0502040204020203" pitchFamily="34" charset="0"/>
              </a:rPr>
              <a:t>International Open Data Conference 2015, Enabling the Data Revolution, available at http://1a9vrva76sx19qtvg1ddvt6f.wpengine.netdna-cdn.com/wp-content/uploads/2015/09/IODC2015-Final-Report-web.pdf accessed 13 September 2018</a:t>
            </a:r>
          </a:p>
        </p:txBody>
      </p:sp>
      <p:sp>
        <p:nvSpPr>
          <p:cNvPr id="12" name="Rectangle 11">
            <a:extLst>
              <a:ext uri="{FF2B5EF4-FFF2-40B4-BE49-F238E27FC236}">
                <a16:creationId xmlns="" xmlns:a16="http://schemas.microsoft.com/office/drawing/2014/main" id="{A0F633B5-5F9B-4888-A472-C58F3181A803}"/>
              </a:ext>
            </a:extLst>
          </p:cNvPr>
          <p:cNvSpPr/>
          <p:nvPr/>
        </p:nvSpPr>
        <p:spPr>
          <a:xfrm>
            <a:off x="643164" y="6344379"/>
            <a:ext cx="8335583" cy="307777"/>
          </a:xfrm>
          <a:prstGeom prst="rect">
            <a:avLst/>
          </a:prstGeom>
        </p:spPr>
        <p:txBody>
          <a:bodyPr wrap="square">
            <a:spAutoFit/>
          </a:bodyPr>
          <a:lstStyle/>
          <a:p>
            <a:r>
              <a:rPr lang="en-AU" sz="700" baseline="30000" dirty="0">
                <a:latin typeface="Segoe UI Light" panose="020B0502040204020203" pitchFamily="34" charset="0"/>
                <a:cs typeface="Segoe UI Light" panose="020B0502040204020203" pitchFamily="34" charset="0"/>
              </a:rPr>
              <a:t>1</a:t>
            </a:r>
            <a:r>
              <a:rPr lang="en-AU" sz="700" dirty="0">
                <a:latin typeface="Segoe UI Light" panose="020B0502040204020203" pitchFamily="34" charset="0"/>
                <a:cs typeface="Segoe UI Light" panose="020B0502040204020203" pitchFamily="34" charset="0"/>
              </a:rPr>
              <a:t>Australian Indigenous Governance </a:t>
            </a:r>
            <a:r>
              <a:rPr lang="en-AU" sz="700" dirty="0" smtClean="0">
                <a:latin typeface="Segoe UI Light" panose="020B0502040204020203" pitchFamily="34" charset="0"/>
                <a:cs typeface="Segoe UI Light" panose="020B0502040204020203" pitchFamily="34" charset="0"/>
              </a:rPr>
              <a:t>Institute, </a:t>
            </a:r>
            <a:r>
              <a:rPr lang="en-AU" sz="700" dirty="0">
                <a:latin typeface="Segoe UI Light" panose="020B0502040204020203" pitchFamily="34" charset="0"/>
                <a:cs typeface="Segoe UI Light" panose="020B0502040204020203" pitchFamily="34" charset="0"/>
              </a:rPr>
              <a:t>Submission for the Productivity Commission Inquiry into Data Availability and Use, available at https://www.pc.gov.au/__data/assets/pdf_file/0014/203234/sub060-data-access.pdf accessed 13 September 2018</a:t>
            </a:r>
          </a:p>
        </p:txBody>
      </p:sp>
    </p:spTree>
    <p:extLst>
      <p:ext uri="{BB962C8B-B14F-4D97-AF65-F5344CB8AC3E}">
        <p14:creationId xmlns:p14="http://schemas.microsoft.com/office/powerpoint/2010/main" val="3453494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AU" sz="2400" dirty="0">
                <a:latin typeface="Segoe UI Light" panose="020B0502040204020203" pitchFamily="34" charset="0"/>
                <a:cs typeface="Segoe UI Light" panose="020B0502040204020203" pitchFamily="34" charset="0"/>
              </a:rPr>
              <a:t>Obligations</a:t>
            </a:r>
          </a:p>
        </p:txBody>
      </p:sp>
      <p:sp>
        <p:nvSpPr>
          <p:cNvPr id="6" name="TextBox 5"/>
          <p:cNvSpPr txBox="1"/>
          <p:nvPr/>
        </p:nvSpPr>
        <p:spPr>
          <a:xfrm>
            <a:off x="634852" y="935063"/>
            <a:ext cx="8038214" cy="338554"/>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We also have specific obligations to publish open data.</a:t>
            </a:r>
          </a:p>
        </p:txBody>
      </p:sp>
      <p:graphicFrame>
        <p:nvGraphicFramePr>
          <p:cNvPr id="11" name="Table 10"/>
          <p:cNvGraphicFramePr>
            <a:graphicFrameLocks noGrp="1"/>
          </p:cNvGraphicFramePr>
          <p:nvPr>
            <p:extLst>
              <p:ext uri="{D42A27DB-BD31-4B8C-83A1-F6EECF244321}">
                <p14:modId xmlns:p14="http://schemas.microsoft.com/office/powerpoint/2010/main" val="1398000592"/>
              </p:ext>
            </p:extLst>
          </p:nvPr>
        </p:nvGraphicFramePr>
        <p:xfrm>
          <a:off x="697910" y="1502422"/>
          <a:ext cx="7886700" cy="4495340"/>
        </p:xfrm>
        <a:graphic>
          <a:graphicData uri="http://schemas.openxmlformats.org/drawingml/2006/table">
            <a:tbl>
              <a:tblPr firstRow="1" bandRow="1">
                <a:tableStyleId>{B301B821-A1FF-4177-AEE7-76D212191A09}</a:tableStyleId>
              </a:tblPr>
              <a:tblGrid>
                <a:gridCol w="2495550">
                  <a:extLst>
                    <a:ext uri="{9D8B030D-6E8A-4147-A177-3AD203B41FA5}">
                      <a16:colId xmlns="" xmlns:a16="http://schemas.microsoft.com/office/drawing/2014/main" val="20000"/>
                    </a:ext>
                  </a:extLst>
                </a:gridCol>
                <a:gridCol w="3328555">
                  <a:extLst>
                    <a:ext uri="{9D8B030D-6E8A-4147-A177-3AD203B41FA5}">
                      <a16:colId xmlns="" xmlns:a16="http://schemas.microsoft.com/office/drawing/2014/main" val="20001"/>
                    </a:ext>
                  </a:extLst>
                </a:gridCol>
                <a:gridCol w="2062595">
                  <a:extLst>
                    <a:ext uri="{9D8B030D-6E8A-4147-A177-3AD203B41FA5}">
                      <a16:colId xmlns="" xmlns:a16="http://schemas.microsoft.com/office/drawing/2014/main" val="20002"/>
                    </a:ext>
                  </a:extLst>
                </a:gridCol>
              </a:tblGrid>
              <a:tr h="241473">
                <a:tc>
                  <a:txBody>
                    <a:bodyPr/>
                    <a:lstStyle/>
                    <a:p>
                      <a:r>
                        <a:rPr lang="en-AU" sz="1100" dirty="0">
                          <a:latin typeface="Segoe UI Light" panose="020B0502040204020203" pitchFamily="34" charset="0"/>
                          <a:cs typeface="Segoe UI Light" panose="020B0502040204020203" pitchFamily="34" charset="0"/>
                        </a:rPr>
                        <a:t>Document</a:t>
                      </a:r>
                      <a:endParaRPr lang="en-AU" sz="1100" b="1" dirty="0">
                        <a:latin typeface="Segoe UI Light" panose="020B0502040204020203" pitchFamily="34" charset="0"/>
                        <a:cs typeface="Segoe UI Light" panose="020B0502040204020203" pitchFamily="34" charset="0"/>
                      </a:endParaRPr>
                    </a:p>
                  </a:txBody>
                  <a:tcPr anchor="ctr"/>
                </a:tc>
                <a:tc>
                  <a:txBody>
                    <a:bodyPr/>
                    <a:lstStyle/>
                    <a:p>
                      <a:r>
                        <a:rPr lang="en-AU" sz="1100" dirty="0">
                          <a:latin typeface="Segoe UI Light" panose="020B0502040204020203" pitchFamily="34" charset="0"/>
                          <a:cs typeface="Segoe UI Light" panose="020B0502040204020203" pitchFamily="34" charset="0"/>
                        </a:rPr>
                        <a:t>Summary of Relevance to Open Data</a:t>
                      </a:r>
                      <a:endParaRPr lang="en-AU" sz="1100" b="0" dirty="0">
                        <a:latin typeface="Segoe UI Light" panose="020B0502040204020203" pitchFamily="34" charset="0"/>
                        <a:cs typeface="Segoe UI Light" panose="020B0502040204020203" pitchFamily="34" charset="0"/>
                      </a:endParaRPr>
                    </a:p>
                  </a:txBody>
                  <a:tcPr anchor="ctr"/>
                </a:tc>
                <a:tc>
                  <a:txBody>
                    <a:bodyPr/>
                    <a:lstStyle/>
                    <a:p>
                      <a:r>
                        <a:rPr lang="en-AU" sz="1100" dirty="0">
                          <a:latin typeface="Segoe UI Light" panose="020B0502040204020203" pitchFamily="34" charset="0"/>
                          <a:cs typeface="Segoe UI Light" panose="020B0502040204020203" pitchFamily="34" charset="0"/>
                        </a:rPr>
                        <a:t>Citation</a:t>
                      </a:r>
                      <a:endParaRPr lang="en-AU" sz="1100" b="0" dirty="0">
                        <a:latin typeface="Segoe UI Light" panose="020B0502040204020203" pitchFamily="34" charset="0"/>
                        <a:cs typeface="Segoe UI Light" panose="020B0502040204020203" pitchFamily="34" charset="0"/>
                      </a:endParaRPr>
                    </a:p>
                  </a:txBody>
                  <a:tcPr anchor="ctr"/>
                </a:tc>
                <a:extLst>
                  <a:ext uri="{0D108BD9-81ED-4DB2-BD59-A6C34878D82A}">
                    <a16:rowId xmlns="" xmlns:a16="http://schemas.microsoft.com/office/drawing/2014/main" val="10000"/>
                  </a:ext>
                </a:extLst>
              </a:tr>
              <a:tr h="597316">
                <a:tc>
                  <a:txBody>
                    <a:bodyPr/>
                    <a:lstStyle/>
                    <a:p>
                      <a:r>
                        <a:rPr lang="en-AU" sz="1100" b="1" dirty="0">
                          <a:latin typeface="Segoe UI Light" panose="020B0502040204020203" pitchFamily="34" charset="0"/>
                          <a:cs typeface="Segoe UI Light" panose="020B0502040204020203" pitchFamily="34" charset="0"/>
                        </a:rPr>
                        <a:t>Queensland Government</a:t>
                      </a:r>
                      <a:r>
                        <a:rPr lang="en-AU" sz="1100" b="1" baseline="0" dirty="0">
                          <a:latin typeface="Segoe UI Light" panose="020B0502040204020203" pitchFamily="34" charset="0"/>
                          <a:cs typeface="Segoe UI Light" panose="020B0502040204020203" pitchFamily="34" charset="0"/>
                        </a:rPr>
                        <a:t> Open Data Policy Statement (2017)</a:t>
                      </a:r>
                      <a:endParaRPr lang="en-AU" sz="1100" b="1" dirty="0">
                        <a:latin typeface="Segoe UI Light" panose="020B0502040204020203" pitchFamily="34" charset="0"/>
                        <a:cs typeface="Segoe UI Light" panose="020B0502040204020203" pitchFamily="34" charset="0"/>
                      </a:endParaRPr>
                    </a:p>
                  </a:txBody>
                  <a:tcPr anchor="ctr">
                    <a:noFill/>
                  </a:tcPr>
                </a:tc>
                <a:tc>
                  <a:txBody>
                    <a:bodyPr/>
                    <a:lstStyle/>
                    <a:p>
                      <a:r>
                        <a:rPr lang="en-AU" sz="1000" baseline="0" dirty="0">
                          <a:latin typeface="Segoe UI Light" panose="020B0502040204020203" pitchFamily="34" charset="0"/>
                          <a:cs typeface="Segoe UI Light" panose="020B0502040204020203" pitchFamily="34" charset="0"/>
                        </a:rPr>
                        <a:t>The cabinet endorsed Queensland Government commitment to open data, including various specific obligations for all agencies</a:t>
                      </a:r>
                      <a:endParaRPr lang="en-AU" sz="1000" b="0" dirty="0">
                        <a:latin typeface="Segoe UI Light" panose="020B0502040204020203" pitchFamily="34" charset="0"/>
                        <a:cs typeface="Segoe UI Light" panose="020B0502040204020203" pitchFamily="34" charset="0"/>
                      </a:endParaRPr>
                    </a:p>
                  </a:txBody>
                  <a:tcPr anchor="ctr">
                    <a:noFill/>
                  </a:tcPr>
                </a:tc>
                <a:tc>
                  <a:txBody>
                    <a:bodyPr/>
                    <a:lstStyle/>
                    <a:p>
                      <a:r>
                        <a:rPr lang="en-AU" sz="700" dirty="0">
                          <a:latin typeface="Segoe UI Light" panose="020B0502040204020203" pitchFamily="34" charset="0"/>
                          <a:cs typeface="Segoe UI Light" panose="020B0502040204020203" pitchFamily="34" charset="0"/>
                        </a:rPr>
                        <a:t>Queensland Government,</a:t>
                      </a:r>
                      <a:r>
                        <a:rPr lang="en-AU" sz="700" baseline="0" dirty="0">
                          <a:latin typeface="Segoe UI Light" panose="020B0502040204020203" pitchFamily="34" charset="0"/>
                          <a:cs typeface="Segoe UI Light" panose="020B0502040204020203" pitchFamily="34" charset="0"/>
                        </a:rPr>
                        <a:t> Open Data Policy Statement, available at </a:t>
                      </a:r>
                      <a:r>
                        <a:rPr lang="en-AU" sz="700" dirty="0">
                          <a:latin typeface="Segoe UI Light" panose="020B0502040204020203" pitchFamily="34" charset="0"/>
                          <a:cs typeface="Segoe UI Light" panose="020B0502040204020203" pitchFamily="34" charset="0"/>
                        </a:rPr>
                        <a:t>https://www.qld.gov.au/data/qld-data-policy-statement.pdf accessed 21 March 2018</a:t>
                      </a:r>
                      <a:endParaRPr lang="en-AU" sz="700" b="0" dirty="0">
                        <a:latin typeface="Segoe UI Light" panose="020B0502040204020203" pitchFamily="34" charset="0"/>
                        <a:cs typeface="Segoe UI Light" panose="020B0502040204020203" pitchFamily="34" charset="0"/>
                      </a:endParaRPr>
                    </a:p>
                  </a:txBody>
                  <a:tcPr anchor="ctr">
                    <a:noFill/>
                  </a:tcPr>
                </a:tc>
                <a:extLst>
                  <a:ext uri="{0D108BD9-81ED-4DB2-BD59-A6C34878D82A}">
                    <a16:rowId xmlns="" xmlns:a16="http://schemas.microsoft.com/office/drawing/2014/main" val="10001"/>
                  </a:ext>
                </a:extLst>
              </a:tr>
              <a:tr h="597316">
                <a:tc>
                  <a:txBody>
                    <a:bodyPr/>
                    <a:lstStyle/>
                    <a:p>
                      <a:r>
                        <a:rPr lang="en-AU" sz="1100" b="1" dirty="0">
                          <a:latin typeface="Segoe UI Light" panose="020B0502040204020203" pitchFamily="34" charset="0"/>
                          <a:cs typeface="Segoe UI Light" panose="020B0502040204020203" pitchFamily="34" charset="0"/>
                        </a:rPr>
                        <a:t>Information access and use policy (IS33)</a:t>
                      </a:r>
                    </a:p>
                  </a:txBody>
                  <a:tcPr anchor="ctr">
                    <a:noFill/>
                  </a:tcPr>
                </a:tc>
                <a:tc>
                  <a:txBody>
                    <a:bodyPr/>
                    <a:lstStyle/>
                    <a:p>
                      <a:r>
                        <a:rPr lang="en-AU" sz="1000" b="0" dirty="0">
                          <a:latin typeface="Segoe UI Light" panose="020B0502040204020203" pitchFamily="34" charset="0"/>
                          <a:cs typeface="Segoe UI Light" panose="020B0502040204020203" pitchFamily="34" charset="0"/>
                        </a:rPr>
                        <a:t>The Policy mandates</a:t>
                      </a:r>
                      <a:r>
                        <a:rPr lang="en-AU" sz="1000" b="0" baseline="0" dirty="0">
                          <a:latin typeface="Segoe UI Light" panose="020B0502040204020203" pitchFamily="34" charset="0"/>
                          <a:cs typeface="Segoe UI Light" panose="020B0502040204020203" pitchFamily="34" charset="0"/>
                        </a:rPr>
                        <a:t> Departments to “provide government information to the public to the maximum extent possible”, free of charge and with consistent licensing</a:t>
                      </a:r>
                      <a:endParaRPr lang="en-AU" sz="1000" b="0" dirty="0">
                        <a:latin typeface="Segoe UI Light" panose="020B0502040204020203" pitchFamily="34" charset="0"/>
                        <a:cs typeface="Segoe UI Light" panose="020B0502040204020203" pitchFamily="34" charset="0"/>
                      </a:endParaRPr>
                    </a:p>
                  </a:txBody>
                  <a:tcPr anchor="ctr">
                    <a:noFill/>
                  </a:tcPr>
                </a:tc>
                <a:tc>
                  <a:txBody>
                    <a:bodyPr/>
                    <a:lstStyle/>
                    <a:p>
                      <a:r>
                        <a:rPr lang="en-AU" sz="700" b="0" dirty="0">
                          <a:latin typeface="Segoe UI Light" panose="020B0502040204020203" pitchFamily="34" charset="0"/>
                          <a:cs typeface="Segoe UI Light" panose="020B0502040204020203" pitchFamily="34" charset="0"/>
                        </a:rPr>
                        <a:t>Queensland Government, Information access and use policy (IS33), available at https://www.qgcio.qld.gov.au/documents/information-access-and-use-policy-is33</a:t>
                      </a:r>
                    </a:p>
                  </a:txBody>
                  <a:tcPr anchor="ctr">
                    <a:noFill/>
                  </a:tcPr>
                </a:tc>
                <a:extLst>
                  <a:ext uri="{0D108BD9-81ED-4DB2-BD59-A6C34878D82A}">
                    <a16:rowId xmlns="" xmlns:a16="http://schemas.microsoft.com/office/drawing/2014/main" val="10002"/>
                  </a:ext>
                </a:extLst>
              </a:tr>
              <a:tr h="597316">
                <a:tc>
                  <a:txBody>
                    <a:bodyPr/>
                    <a:lstStyle/>
                    <a:p>
                      <a:r>
                        <a:rPr lang="en-AU" sz="1100" b="1" dirty="0">
                          <a:latin typeface="Segoe UI Light" panose="020B0502040204020203" pitchFamily="34" charset="0"/>
                          <a:cs typeface="Segoe UI Light" panose="020B0502040204020203" pitchFamily="34" charset="0"/>
                        </a:rPr>
                        <a:t>QAO Strategic Audit Plan</a:t>
                      </a:r>
                    </a:p>
                  </a:txBody>
                  <a:tcPr anchor="ctr">
                    <a:noFill/>
                  </a:tcPr>
                </a:tc>
                <a:tc>
                  <a:txBody>
                    <a:bodyPr/>
                    <a:lstStyle/>
                    <a:p>
                      <a:r>
                        <a:rPr lang="en-AU" sz="1000" dirty="0">
                          <a:latin typeface="Segoe UI Light" panose="020B0502040204020203" pitchFamily="34" charset="0"/>
                          <a:cs typeface="Segoe UI Light" panose="020B0502040204020203" pitchFamily="34" charset="0"/>
                        </a:rPr>
                        <a:t>A QAO audit in 2019-20 will assess whether open data strategies</a:t>
                      </a:r>
                      <a:r>
                        <a:rPr lang="en-AU" sz="1000" baseline="0" dirty="0">
                          <a:latin typeface="Segoe UI Light" panose="020B0502040204020203" pitchFamily="34" charset="0"/>
                          <a:cs typeface="Segoe UI Light" panose="020B0502040204020203" pitchFamily="34" charset="0"/>
                        </a:rPr>
                        <a:t> have reached their full potential to add value to the Queensland public sector.</a:t>
                      </a:r>
                      <a:endParaRPr lang="en-AU" sz="1000" b="0" dirty="0">
                        <a:latin typeface="Segoe UI Light" panose="020B0502040204020203" pitchFamily="34" charset="0"/>
                        <a:cs typeface="Segoe UI Light" panose="020B0502040204020203" pitchFamily="34" charset="0"/>
                      </a:endParaRPr>
                    </a:p>
                  </a:txBody>
                  <a:tcPr anchor="ctr">
                    <a:noFill/>
                  </a:tcPr>
                </a:tc>
                <a:tc>
                  <a:txBody>
                    <a:bodyPr/>
                    <a:lstStyle/>
                    <a:p>
                      <a:r>
                        <a:rPr lang="en-AU" sz="700" dirty="0">
                          <a:latin typeface="Segoe UI Light" panose="020B0502040204020203" pitchFamily="34" charset="0"/>
                          <a:cs typeface="Segoe UI Light" panose="020B0502040204020203" pitchFamily="34" charset="0"/>
                        </a:rPr>
                        <a:t>Queensland Audit Office, Strategic Audit Plan, available at  https://www.qao.qld.gov.au/audits/program accessed 21 March 2018</a:t>
                      </a:r>
                      <a:endParaRPr lang="en-AU" sz="700" b="0" dirty="0">
                        <a:latin typeface="Segoe UI Light" panose="020B0502040204020203" pitchFamily="34" charset="0"/>
                        <a:cs typeface="Segoe UI Light" panose="020B0502040204020203" pitchFamily="34" charset="0"/>
                      </a:endParaRPr>
                    </a:p>
                  </a:txBody>
                  <a:tcPr anchor="ctr">
                    <a:noFill/>
                  </a:tcPr>
                </a:tc>
                <a:extLst>
                  <a:ext uri="{0D108BD9-81ED-4DB2-BD59-A6C34878D82A}">
                    <a16:rowId xmlns="" xmlns:a16="http://schemas.microsoft.com/office/drawing/2014/main" val="10003"/>
                  </a:ext>
                </a:extLst>
              </a:tr>
              <a:tr h="597316">
                <a:tc>
                  <a:txBody>
                    <a:bodyPr/>
                    <a:lstStyle/>
                    <a:p>
                      <a:r>
                        <a:rPr lang="en-AU" sz="1100" b="1" dirty="0">
                          <a:latin typeface="Segoe UI Light" panose="020B0502040204020203" pitchFamily="34" charset="0"/>
                          <a:cs typeface="Segoe UI Light" panose="020B0502040204020203" pitchFamily="34" charset="0"/>
                        </a:rPr>
                        <a:t>Right to Information Act 2009</a:t>
                      </a:r>
                    </a:p>
                  </a:txBody>
                  <a:tcPr anchor="ctr">
                    <a:noFill/>
                  </a:tcPr>
                </a:tc>
                <a:tc>
                  <a:txBody>
                    <a:bodyPr/>
                    <a:lstStyle/>
                    <a:p>
                      <a:r>
                        <a:rPr lang="en-AU" sz="1000" dirty="0">
                          <a:latin typeface="Segoe UI Light" panose="020B0502040204020203" pitchFamily="34" charset="0"/>
                          <a:cs typeface="Segoe UI Light" panose="020B0502040204020203" pitchFamily="34" charset="0"/>
                        </a:rPr>
                        <a:t>Queensland</a:t>
                      </a:r>
                      <a:r>
                        <a:rPr lang="en-AU" sz="1000" baseline="0" dirty="0">
                          <a:latin typeface="Segoe UI Light" panose="020B0502040204020203" pitchFamily="34" charset="0"/>
                          <a:cs typeface="Segoe UI Light" panose="020B0502040204020203" pitchFamily="34" charset="0"/>
                        </a:rPr>
                        <a:t> Government’s obligation to give access to information in the government’s possession or control unless it is in the public interest not to.</a:t>
                      </a:r>
                      <a:endParaRPr lang="en-AU" sz="1000" b="0" dirty="0">
                        <a:latin typeface="Segoe UI Light" panose="020B0502040204020203" pitchFamily="34" charset="0"/>
                        <a:cs typeface="Segoe UI Light" panose="020B0502040204020203" pitchFamily="34" charset="0"/>
                      </a:endParaRPr>
                    </a:p>
                  </a:txBody>
                  <a:tcPr anchor="ctr">
                    <a:noFill/>
                  </a:tcPr>
                </a:tc>
                <a:tc>
                  <a:txBody>
                    <a:bodyPr/>
                    <a:lstStyle/>
                    <a:p>
                      <a:r>
                        <a:rPr lang="en-AU" sz="700" dirty="0">
                          <a:latin typeface="Segoe UI Light" panose="020B0502040204020203" pitchFamily="34" charset="0"/>
                          <a:cs typeface="Segoe UI Light" panose="020B0502040204020203" pitchFamily="34" charset="0"/>
                        </a:rPr>
                        <a:t>Queensland Government, Right to Information Act 2009,  available at https://www.legislation.qld.gov.au/view/pdf/2015-06-11/act-2009-009, accessed 21 March 2018</a:t>
                      </a:r>
                      <a:endParaRPr lang="en-AU" sz="700" b="0" dirty="0">
                        <a:latin typeface="Segoe UI Light" panose="020B0502040204020203" pitchFamily="34" charset="0"/>
                        <a:cs typeface="Segoe UI Light" panose="020B0502040204020203" pitchFamily="34" charset="0"/>
                      </a:endParaRPr>
                    </a:p>
                  </a:txBody>
                  <a:tcPr anchor="ctr">
                    <a:noFill/>
                  </a:tcPr>
                </a:tc>
                <a:extLst>
                  <a:ext uri="{0D108BD9-81ED-4DB2-BD59-A6C34878D82A}">
                    <a16:rowId xmlns="" xmlns:a16="http://schemas.microsoft.com/office/drawing/2014/main" val="10004"/>
                  </a:ext>
                </a:extLst>
              </a:tr>
              <a:tr h="597316">
                <a:tc>
                  <a:txBody>
                    <a:bodyPr/>
                    <a:lstStyle/>
                    <a:p>
                      <a:r>
                        <a:rPr lang="en-AU" sz="1100" b="1" dirty="0">
                          <a:latin typeface="Segoe UI Light" panose="020B0502040204020203" pitchFamily="34" charset="0"/>
                          <a:cs typeface="Segoe UI Light" panose="020B0502040204020203" pitchFamily="34" charset="0"/>
                        </a:rPr>
                        <a:t>Information Privacy Act 2009</a:t>
                      </a:r>
                    </a:p>
                  </a:txBody>
                  <a:tcPr anchor="ctr">
                    <a:noFill/>
                  </a:tcPr>
                </a:tc>
                <a:tc>
                  <a:txBody>
                    <a:bodyPr/>
                    <a:lstStyle/>
                    <a:p>
                      <a:r>
                        <a:rPr lang="en-AU" sz="1000" b="0" dirty="0">
                          <a:latin typeface="Segoe UI Light" panose="020B0502040204020203" pitchFamily="34" charset="0"/>
                          <a:cs typeface="Segoe UI Light" panose="020B0502040204020203" pitchFamily="34" charset="0"/>
                        </a:rPr>
                        <a:t>Various responsibilities to</a:t>
                      </a:r>
                      <a:r>
                        <a:rPr lang="en-AU" sz="1000" b="0" baseline="0" dirty="0">
                          <a:latin typeface="Segoe UI Light" panose="020B0502040204020203" pitchFamily="34" charset="0"/>
                          <a:cs typeface="Segoe UI Light" panose="020B0502040204020203" pitchFamily="34" charset="0"/>
                        </a:rPr>
                        <a:t> protect personal information, including not disclosing personal or identifying information as open data.</a:t>
                      </a:r>
                      <a:endParaRPr lang="en-AU" sz="1000" b="0" dirty="0">
                        <a:latin typeface="Segoe UI Light" panose="020B0502040204020203" pitchFamily="34" charset="0"/>
                        <a:cs typeface="Segoe UI Light" panose="020B0502040204020203" pitchFamily="34" charset="0"/>
                      </a:endParaRPr>
                    </a:p>
                  </a:txBody>
                  <a:tcPr anchor="ctr">
                    <a:noFill/>
                  </a:tcPr>
                </a:tc>
                <a:tc>
                  <a:txBody>
                    <a:bodyPr/>
                    <a:lstStyle/>
                    <a:p>
                      <a:r>
                        <a:rPr lang="en-AU" sz="700" b="0" dirty="0">
                          <a:latin typeface="Segoe UI Light" panose="020B0502040204020203" pitchFamily="34" charset="0"/>
                          <a:cs typeface="Segoe UI Light" panose="020B0502040204020203" pitchFamily="34" charset="0"/>
                        </a:rPr>
                        <a:t>Queensland Government,</a:t>
                      </a:r>
                      <a:r>
                        <a:rPr lang="en-AU" sz="700" b="0" baseline="0" dirty="0">
                          <a:latin typeface="Segoe UI Light" panose="020B0502040204020203" pitchFamily="34" charset="0"/>
                          <a:cs typeface="Segoe UI Light" panose="020B0502040204020203" pitchFamily="34" charset="0"/>
                        </a:rPr>
                        <a:t> Information Privacy Act 2009, available at https://www.legislation.qld.gov.au/view/pdf/inforce/current/act-2009-014, accessed 22 March 2018</a:t>
                      </a:r>
                      <a:endParaRPr lang="en-AU" sz="700" b="0" dirty="0">
                        <a:latin typeface="Segoe UI Light" panose="020B0502040204020203" pitchFamily="34" charset="0"/>
                        <a:cs typeface="Segoe UI Light" panose="020B0502040204020203" pitchFamily="34" charset="0"/>
                      </a:endParaRPr>
                    </a:p>
                  </a:txBody>
                  <a:tcPr anchor="ctr">
                    <a:noFill/>
                  </a:tcPr>
                </a:tc>
                <a:extLst>
                  <a:ext uri="{0D108BD9-81ED-4DB2-BD59-A6C34878D82A}">
                    <a16:rowId xmlns="" xmlns:a16="http://schemas.microsoft.com/office/drawing/2014/main" val="10005"/>
                  </a:ext>
                </a:extLst>
              </a:tr>
              <a:tr h="582375">
                <a:tc>
                  <a:txBody>
                    <a:bodyPr/>
                    <a:lstStyle/>
                    <a:p>
                      <a:r>
                        <a:rPr lang="en-AU" sz="1100" b="1" dirty="0">
                          <a:latin typeface="Segoe UI Light" panose="020B0502040204020203" pitchFamily="34" charset="0"/>
                          <a:cs typeface="Segoe UI Light" panose="020B0502040204020203" pitchFamily="34" charset="0"/>
                        </a:rPr>
                        <a:t>Queensland Procurement</a:t>
                      </a:r>
                      <a:r>
                        <a:rPr lang="en-AU" sz="1100" b="1" baseline="0" dirty="0">
                          <a:latin typeface="Segoe UI Light" panose="020B0502040204020203" pitchFamily="34" charset="0"/>
                          <a:cs typeface="Segoe UI Light" panose="020B0502040204020203" pitchFamily="34" charset="0"/>
                        </a:rPr>
                        <a:t> Policy 2017</a:t>
                      </a:r>
                      <a:endParaRPr lang="en-AU" sz="1100" b="1" dirty="0">
                        <a:latin typeface="Segoe UI Light" panose="020B0502040204020203" pitchFamily="34" charset="0"/>
                        <a:cs typeface="Segoe UI Light" panose="020B0502040204020203" pitchFamily="34" charset="0"/>
                      </a:endParaRPr>
                    </a:p>
                  </a:txBody>
                  <a:tcPr anchor="ctr">
                    <a:noFill/>
                  </a:tcPr>
                </a:tc>
                <a:tc>
                  <a:txBody>
                    <a:bodyPr/>
                    <a:lstStyle/>
                    <a:p>
                      <a:r>
                        <a:rPr lang="en-AU" sz="1000" dirty="0">
                          <a:latin typeface="Segoe UI Light" panose="020B0502040204020203" pitchFamily="34" charset="0"/>
                          <a:cs typeface="Segoe UI Light" panose="020B0502040204020203" pitchFamily="34" charset="0"/>
                        </a:rPr>
                        <a:t>Requirements for the disclosure of procurement contracts over $10,000</a:t>
                      </a:r>
                      <a:endParaRPr lang="en-AU" sz="1000" b="0" dirty="0">
                        <a:latin typeface="Segoe UI Light" panose="020B0502040204020203" pitchFamily="34" charset="0"/>
                        <a:cs typeface="Segoe UI Light" panose="020B0502040204020203" pitchFamily="34" charset="0"/>
                      </a:endParaRPr>
                    </a:p>
                  </a:txBody>
                  <a:tcPr anchor="ctr">
                    <a:noFill/>
                  </a:tcPr>
                </a:tc>
                <a:tc>
                  <a:txBody>
                    <a:bodyPr/>
                    <a:lstStyle/>
                    <a:p>
                      <a:r>
                        <a:rPr lang="en-AU" sz="700" dirty="0">
                          <a:latin typeface="Segoe UI Light" panose="020B0502040204020203" pitchFamily="34" charset="0"/>
                          <a:cs typeface="Segoe UI Light" panose="020B0502040204020203" pitchFamily="34" charset="0"/>
                        </a:rPr>
                        <a:t>Department of Housing and Public Works, Queensland Procurement Policy,</a:t>
                      </a:r>
                      <a:r>
                        <a:rPr lang="en-AU" sz="700" baseline="0" dirty="0">
                          <a:latin typeface="Segoe UI Light" panose="020B0502040204020203" pitchFamily="34" charset="0"/>
                          <a:cs typeface="Segoe UI Light" panose="020B0502040204020203" pitchFamily="34" charset="0"/>
                        </a:rPr>
                        <a:t> available at </a:t>
                      </a:r>
                      <a:r>
                        <a:rPr lang="en-AU" sz="700" dirty="0">
                          <a:latin typeface="Segoe UI Light" panose="020B0502040204020203" pitchFamily="34" charset="0"/>
                          <a:cs typeface="Segoe UI Light" panose="020B0502040204020203" pitchFamily="34" charset="0"/>
                        </a:rPr>
                        <a:t>http://www.hpw.qld.gov.au/SiteCollectionDocuments/QLDProcurementPolicy.pdf accessed 21 March 2018</a:t>
                      </a:r>
                      <a:endParaRPr lang="en-AU" sz="700" b="0" dirty="0">
                        <a:latin typeface="Segoe UI Light" panose="020B0502040204020203" pitchFamily="34" charset="0"/>
                        <a:cs typeface="Segoe UI Light" panose="020B0502040204020203" pitchFamily="34" charset="0"/>
                      </a:endParaRPr>
                    </a:p>
                  </a:txBody>
                  <a:tcPr anchor="ctr">
                    <a:noFill/>
                  </a:tcPr>
                </a:tc>
                <a:extLst>
                  <a:ext uri="{0D108BD9-81ED-4DB2-BD59-A6C34878D82A}">
                    <a16:rowId xmlns="" xmlns:a16="http://schemas.microsoft.com/office/drawing/2014/main" val="10006"/>
                  </a:ext>
                </a:extLst>
              </a:tr>
              <a:tr h="582375">
                <a:tc>
                  <a:txBody>
                    <a:bodyPr/>
                    <a:lstStyle/>
                    <a:p>
                      <a:r>
                        <a:rPr lang="en-AU" sz="1100" b="1" dirty="0">
                          <a:latin typeface="Segoe UI Light" panose="020B0502040204020203" pitchFamily="34" charset="0"/>
                          <a:cs typeface="Segoe UI Light" panose="020B0502040204020203" pitchFamily="34" charset="0"/>
                        </a:rPr>
                        <a:t>Annual Reporting</a:t>
                      </a:r>
                      <a:r>
                        <a:rPr lang="en-AU" sz="1100" b="1" baseline="0" dirty="0">
                          <a:latin typeface="Segoe UI Light" panose="020B0502040204020203" pitchFamily="34" charset="0"/>
                          <a:cs typeface="Segoe UI Light" panose="020B0502040204020203" pitchFamily="34" charset="0"/>
                        </a:rPr>
                        <a:t> Requirements</a:t>
                      </a:r>
                      <a:endParaRPr lang="en-AU" sz="1100" b="1" dirty="0">
                        <a:latin typeface="Segoe UI Light" panose="020B0502040204020203" pitchFamily="34" charset="0"/>
                        <a:cs typeface="Segoe UI Light" panose="020B0502040204020203" pitchFamily="34" charset="0"/>
                      </a:endParaRPr>
                    </a:p>
                  </a:txBody>
                  <a:tcPr anchor="ctr">
                    <a:noFill/>
                  </a:tcPr>
                </a:tc>
                <a:tc>
                  <a:txBody>
                    <a:bodyPr/>
                    <a:lstStyle/>
                    <a:p>
                      <a:r>
                        <a:rPr lang="en-AU" sz="1000" dirty="0">
                          <a:latin typeface="Segoe UI Light" panose="020B0502040204020203" pitchFamily="34" charset="0"/>
                          <a:cs typeface="Segoe UI Light" panose="020B0502040204020203" pitchFamily="34" charset="0"/>
                        </a:rPr>
                        <a:t>Various open data requirements to support annual reporting activities</a:t>
                      </a:r>
                      <a:endParaRPr lang="en-AU" sz="1000" b="0" dirty="0">
                        <a:latin typeface="Segoe UI Light" panose="020B0502040204020203" pitchFamily="34" charset="0"/>
                        <a:cs typeface="Segoe UI Light" panose="020B0502040204020203" pitchFamily="34" charset="0"/>
                      </a:endParaRPr>
                    </a:p>
                  </a:txBody>
                  <a:tcPr anchor="ctr">
                    <a:noFill/>
                  </a:tcPr>
                </a:tc>
                <a:tc>
                  <a:txBody>
                    <a:bodyPr/>
                    <a:lstStyle/>
                    <a:p>
                      <a:r>
                        <a:rPr lang="en-AU" sz="700" dirty="0">
                          <a:latin typeface="Segoe UI Light" panose="020B0502040204020203" pitchFamily="34" charset="0"/>
                          <a:cs typeface="Segoe UI Light" panose="020B0502040204020203" pitchFamily="34" charset="0"/>
                        </a:rPr>
                        <a:t>Queensland Government, Annual Reporting Requirements, available at https://www.forgov.qld.gov.au/sites/default/files/annual-report-requirements.pdf accessed 21</a:t>
                      </a:r>
                      <a:r>
                        <a:rPr lang="en-AU" sz="700" baseline="0" dirty="0">
                          <a:latin typeface="Segoe UI Light" panose="020B0502040204020203" pitchFamily="34" charset="0"/>
                          <a:cs typeface="Segoe UI Light" panose="020B0502040204020203" pitchFamily="34" charset="0"/>
                        </a:rPr>
                        <a:t> March 2018</a:t>
                      </a:r>
                      <a:endParaRPr lang="en-AU" sz="700" b="0" dirty="0">
                        <a:latin typeface="Segoe UI Light" panose="020B0502040204020203" pitchFamily="34" charset="0"/>
                        <a:cs typeface="Segoe UI Light" panose="020B0502040204020203" pitchFamily="34" charset="0"/>
                      </a:endParaRPr>
                    </a:p>
                  </a:txBody>
                  <a:tcPr anchor="ctr">
                    <a:noFill/>
                  </a:tcP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2495765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67" r="267"/>
          <a:stretch>
            <a:fillRect/>
          </a:stretch>
        </p:blipFill>
        <p:spPr/>
      </p:pic>
      <p:sp>
        <p:nvSpPr>
          <p:cNvPr id="7" name="TextBox 6"/>
          <p:cNvSpPr txBox="1"/>
          <p:nvPr/>
        </p:nvSpPr>
        <p:spPr>
          <a:xfrm>
            <a:off x="226687" y="4466097"/>
            <a:ext cx="6123008" cy="461665"/>
          </a:xfrm>
          <a:prstGeom prst="rect">
            <a:avLst/>
          </a:prstGeom>
          <a:noFill/>
        </p:spPr>
        <p:txBody>
          <a:bodyPr wrap="square" rtlCol="0">
            <a:spAutoFit/>
          </a:bodyPr>
          <a:lstStyle/>
          <a:p>
            <a:r>
              <a:rPr lang="en-AU" sz="2400" b="1" dirty="0">
                <a:latin typeface="Segoe UI Light" panose="020B0502040204020203" pitchFamily="34" charset="0"/>
                <a:cs typeface="Segoe UI Light" panose="020B0502040204020203" pitchFamily="34" charset="0"/>
              </a:rPr>
              <a:t>Our Strategic Plan</a:t>
            </a:r>
          </a:p>
        </p:txBody>
      </p:sp>
    </p:spTree>
    <p:extLst>
      <p:ext uri="{BB962C8B-B14F-4D97-AF65-F5344CB8AC3E}">
        <p14:creationId xmlns:p14="http://schemas.microsoft.com/office/powerpoint/2010/main" val="2652639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712256738"/>
              </p:ext>
            </p:extLst>
          </p:nvPr>
        </p:nvGraphicFramePr>
        <p:xfrm>
          <a:off x="656169" y="2134328"/>
          <a:ext cx="7704002" cy="3762135"/>
        </p:xfrm>
        <a:graphic>
          <a:graphicData uri="http://schemas.openxmlformats.org/drawingml/2006/table">
            <a:tbl>
              <a:tblPr firstRow="1" bandRow="1">
                <a:tableStyleId>{5C22544A-7EE6-4342-B048-85BDC9FD1C3A}</a:tableStyleId>
              </a:tblPr>
              <a:tblGrid>
                <a:gridCol w="3967786">
                  <a:extLst>
                    <a:ext uri="{9D8B030D-6E8A-4147-A177-3AD203B41FA5}">
                      <a16:colId xmlns="" xmlns:a16="http://schemas.microsoft.com/office/drawing/2014/main" val="20001"/>
                    </a:ext>
                  </a:extLst>
                </a:gridCol>
                <a:gridCol w="934054">
                  <a:extLst>
                    <a:ext uri="{9D8B030D-6E8A-4147-A177-3AD203B41FA5}">
                      <a16:colId xmlns="" xmlns:a16="http://schemas.microsoft.com/office/drawing/2014/main" val="20002"/>
                    </a:ext>
                  </a:extLst>
                </a:gridCol>
                <a:gridCol w="934054">
                  <a:extLst>
                    <a:ext uri="{9D8B030D-6E8A-4147-A177-3AD203B41FA5}">
                      <a16:colId xmlns="" xmlns:a16="http://schemas.microsoft.com/office/drawing/2014/main" val="20003"/>
                    </a:ext>
                  </a:extLst>
                </a:gridCol>
                <a:gridCol w="934054">
                  <a:extLst>
                    <a:ext uri="{9D8B030D-6E8A-4147-A177-3AD203B41FA5}">
                      <a16:colId xmlns="" xmlns:a16="http://schemas.microsoft.com/office/drawing/2014/main" val="2286095463"/>
                    </a:ext>
                  </a:extLst>
                </a:gridCol>
                <a:gridCol w="934054">
                  <a:extLst>
                    <a:ext uri="{9D8B030D-6E8A-4147-A177-3AD203B41FA5}">
                      <a16:colId xmlns="" xmlns:a16="http://schemas.microsoft.com/office/drawing/2014/main" val="20004"/>
                    </a:ext>
                  </a:extLst>
                </a:gridCol>
              </a:tblGrid>
              <a:tr h="549495">
                <a:tc>
                  <a:txBody>
                    <a:bodyPr/>
                    <a:lstStyle/>
                    <a:p>
                      <a:r>
                        <a:rPr lang="en-AU" sz="1050" b="1" dirty="0"/>
                        <a:t>Activity</a:t>
                      </a:r>
                    </a:p>
                  </a:txBody>
                  <a:tcPr>
                    <a:lnB w="6350" cap="flat" cmpd="sng" algn="ctr">
                      <a:solidFill>
                        <a:schemeClr val="bg1"/>
                      </a:solidFill>
                      <a:prstDash val="solid"/>
                      <a:round/>
                      <a:headEnd type="none" w="med" len="med"/>
                      <a:tailEnd type="none" w="med" len="med"/>
                    </a:lnB>
                  </a:tcPr>
                </a:tc>
                <a:tc gridSpan="4">
                  <a:txBody>
                    <a:bodyPr/>
                    <a:lstStyle/>
                    <a:p>
                      <a:pPr algn="ctr"/>
                      <a:r>
                        <a:rPr lang="en-AU" sz="1050" b="1" dirty="0"/>
                        <a:t>Maturity Score</a:t>
                      </a:r>
                    </a:p>
                  </a:txBody>
                  <a:tcPr>
                    <a:lnB w="6350" cap="flat" cmpd="sng" algn="ctr">
                      <a:solidFill>
                        <a:schemeClr val="bg1"/>
                      </a:solidFill>
                      <a:prstDash val="solid"/>
                      <a:round/>
                      <a:headEnd type="none" w="med" len="med"/>
                      <a:tailEnd type="none" w="med" len="med"/>
                    </a:lnB>
                  </a:tcPr>
                </a:tc>
                <a:tc hMerge="1">
                  <a:txBody>
                    <a:bodyPr/>
                    <a:lstStyle/>
                    <a:p>
                      <a:pPr algn="ctr"/>
                      <a:endParaRPr lang="en-AU" sz="1050" b="0" dirty="0"/>
                    </a:p>
                  </a:txBody>
                  <a:tcPr/>
                </a:tc>
                <a:tc hMerge="1">
                  <a:txBody>
                    <a:bodyPr/>
                    <a:lstStyle/>
                    <a:p>
                      <a:endParaRPr lang="en-AU"/>
                    </a:p>
                  </a:txBody>
                  <a:tcPr/>
                </a:tc>
                <a:tc hMerge="1">
                  <a:txBody>
                    <a:bodyPr/>
                    <a:lstStyle/>
                    <a:p>
                      <a:pPr algn="ctr"/>
                      <a:endParaRPr lang="en-AU" sz="1050" b="0" dirty="0"/>
                    </a:p>
                  </a:txBody>
                  <a:tcPr/>
                </a:tc>
                <a:extLst>
                  <a:ext uri="{0D108BD9-81ED-4DB2-BD59-A6C34878D82A}">
                    <a16:rowId xmlns="" xmlns:a16="http://schemas.microsoft.com/office/drawing/2014/main" val="10000"/>
                  </a:ext>
                </a:extLst>
              </a:tr>
              <a:tr h="401580">
                <a:tc>
                  <a:txBody>
                    <a:bodyPr/>
                    <a:lstStyle/>
                    <a:p>
                      <a:r>
                        <a:rPr lang="en-AU" sz="1400" dirty="0">
                          <a:latin typeface="Segoe UI Light" panose="020B0502040204020203" pitchFamily="34" charset="0"/>
                        </a:rPr>
                        <a:t>Open Data Catalogue</a:t>
                      </a:r>
                    </a:p>
                  </a:txBody>
                  <a:tcPr anchor="ctr">
                    <a:lnR w="12700" cap="flat" cmpd="sng" algn="ctr">
                      <a:solidFill>
                        <a:schemeClr val="bg1">
                          <a:lumMod val="95000"/>
                        </a:schemeClr>
                      </a:solidFill>
                      <a:prstDash val="solid"/>
                      <a:round/>
                      <a:headEnd type="none" w="med" len="med"/>
                      <a:tailEnd type="none" w="med" len="med"/>
                    </a:lnR>
                    <a:lnT w="6350" cap="flat" cmpd="sng" algn="ctr">
                      <a:solidFill>
                        <a:schemeClr val="bg1"/>
                      </a:solidFill>
                      <a:prstDash val="solid"/>
                      <a:round/>
                      <a:headEnd type="none" w="med" len="med"/>
                      <a:tailEnd type="none" w="med" len="med"/>
                    </a:lnT>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solidFill>
                        <a:schemeClr val="bg1"/>
                      </a:solidFill>
                      <a:prstDash val="solid"/>
                      <a:round/>
                      <a:headEnd type="none" w="med" len="med"/>
                      <a:tailEnd type="none" w="med" len="med"/>
                    </a:lnT>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solidFill>
                        <a:schemeClr val="bg1"/>
                      </a:solidFill>
                      <a:prstDash val="solid"/>
                      <a:round/>
                      <a:headEnd type="none" w="med" len="med"/>
                      <a:tailEnd type="none" w="med" len="med"/>
                    </a:lnT>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solidFill>
                        <a:schemeClr val="bg1"/>
                      </a:solidFill>
                      <a:prstDash val="solid"/>
                      <a:round/>
                      <a:headEnd type="none" w="med" len="med"/>
                      <a:tailEnd type="none" w="med" len="med"/>
                    </a:lnT>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solidFill>
                        <a:schemeClr val="bg1"/>
                      </a:solidFill>
                      <a:prstDash val="solid"/>
                      <a:round/>
                      <a:headEnd type="none" w="med" len="med"/>
                      <a:tailEnd type="none" w="med" len="med"/>
                    </a:lnT>
                    <a:noFill/>
                  </a:tcPr>
                </a:tc>
                <a:extLst>
                  <a:ext uri="{0D108BD9-81ED-4DB2-BD59-A6C34878D82A}">
                    <a16:rowId xmlns="" xmlns:a16="http://schemas.microsoft.com/office/drawing/2014/main" val="10001"/>
                  </a:ext>
                </a:extLst>
              </a:tr>
              <a:tr h="401580">
                <a:tc>
                  <a:txBody>
                    <a:bodyPr/>
                    <a:lstStyle/>
                    <a:p>
                      <a:r>
                        <a:rPr lang="en-AU" sz="1400" dirty="0">
                          <a:latin typeface="Segoe UI Light" panose="020B0502040204020203" pitchFamily="34" charset="0"/>
                        </a:rPr>
                        <a:t>Release Process</a:t>
                      </a:r>
                    </a:p>
                  </a:txBody>
                  <a:tcPr anchor="ctr">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extLst>
                  <a:ext uri="{0D108BD9-81ED-4DB2-BD59-A6C34878D82A}">
                    <a16:rowId xmlns="" xmlns:a16="http://schemas.microsoft.com/office/drawing/2014/main" val="10002"/>
                  </a:ext>
                </a:extLst>
              </a:tr>
              <a:tr h="401580">
                <a:tc>
                  <a:txBody>
                    <a:bodyPr/>
                    <a:lstStyle/>
                    <a:p>
                      <a:r>
                        <a:rPr lang="en-AU" sz="1400" dirty="0">
                          <a:latin typeface="Segoe UI Light" panose="020B0502040204020203" pitchFamily="34" charset="0"/>
                        </a:rPr>
                        <a:t>Technical Standards</a:t>
                      </a:r>
                    </a:p>
                  </a:txBody>
                  <a:tcPr anchor="ctr">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extLst>
                  <a:ext uri="{0D108BD9-81ED-4DB2-BD59-A6C34878D82A}">
                    <a16:rowId xmlns="" xmlns:a16="http://schemas.microsoft.com/office/drawing/2014/main" val="10003"/>
                  </a:ext>
                </a:extLst>
              </a:tr>
              <a:tr h="401580">
                <a:tc>
                  <a:txBody>
                    <a:bodyPr/>
                    <a:lstStyle/>
                    <a:p>
                      <a:r>
                        <a:rPr lang="en-AU" sz="1400" dirty="0">
                          <a:latin typeface="Segoe UI Light" panose="020B0502040204020203" pitchFamily="34" charset="0"/>
                        </a:rPr>
                        <a:t>Metadata</a:t>
                      </a:r>
                    </a:p>
                  </a:txBody>
                  <a:tcPr anchor="ctr">
                    <a:lnR w="12700" cap="flat" cmpd="sng" algn="ctr">
                      <a:solidFill>
                        <a:schemeClr val="bg1">
                          <a:lumMod val="95000"/>
                        </a:schemeClr>
                      </a:solidFill>
                      <a:prstDash val="solid"/>
                      <a:round/>
                      <a:headEnd type="none" w="med" len="med"/>
                      <a:tailEnd type="none" w="med" len="med"/>
                    </a:lnR>
                    <a:lnB w="6350" cap="flat" cmpd="sng" algn="ctr">
                      <a:solidFill>
                        <a:schemeClr val="tx1">
                          <a:lumMod val="75000"/>
                          <a:lumOff val="25000"/>
                        </a:schemeClr>
                      </a:solidFill>
                      <a:prstDash val="solid"/>
                      <a:round/>
                      <a:headEnd type="none" w="med" len="med"/>
                      <a:tailEnd type="none" w="med" len="med"/>
                    </a:lnB>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B w="6350" cap="flat" cmpd="sng" algn="ctr">
                      <a:solidFill>
                        <a:schemeClr val="tx1">
                          <a:lumMod val="75000"/>
                          <a:lumOff val="25000"/>
                        </a:schemeClr>
                      </a:solidFill>
                      <a:prstDash val="solid"/>
                      <a:round/>
                      <a:headEnd type="none" w="med" len="med"/>
                      <a:tailEnd type="none" w="med" len="med"/>
                    </a:lnB>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B w="6350" cap="flat" cmpd="sng" algn="ctr">
                      <a:solidFill>
                        <a:schemeClr val="tx1">
                          <a:lumMod val="75000"/>
                          <a:lumOff val="25000"/>
                        </a:schemeClr>
                      </a:solidFill>
                      <a:prstDash val="solid"/>
                      <a:round/>
                      <a:headEnd type="none" w="med" len="med"/>
                      <a:tailEnd type="none" w="med" len="med"/>
                    </a:lnB>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B w="6350" cap="flat" cmpd="sng" algn="ctr">
                      <a:solidFill>
                        <a:schemeClr val="tx1">
                          <a:lumMod val="75000"/>
                          <a:lumOff val="25000"/>
                        </a:schemeClr>
                      </a:solidFill>
                      <a:prstDash val="solid"/>
                      <a:round/>
                      <a:headEnd type="none" w="med" len="med"/>
                      <a:tailEnd type="none" w="med" len="med"/>
                    </a:lnB>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B w="6350"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 xmlns:a16="http://schemas.microsoft.com/office/drawing/2014/main" val="10004"/>
                  </a:ext>
                </a:extLst>
              </a:tr>
              <a:tr h="401580">
                <a:tc>
                  <a:txBody>
                    <a:bodyPr/>
                    <a:lstStyle/>
                    <a:p>
                      <a:r>
                        <a:rPr lang="en-AU" sz="1400" dirty="0">
                          <a:latin typeface="Segoe UI Light" panose="020B0502040204020203" pitchFamily="34" charset="0"/>
                        </a:rPr>
                        <a:t>Open Data Governance</a:t>
                      </a:r>
                    </a:p>
                  </a:txBody>
                  <a:tcPr anchor="ctr">
                    <a:lnR w="12700" cap="flat" cmpd="sng" algn="ctr">
                      <a:solidFill>
                        <a:schemeClr val="bg1">
                          <a:lumMod val="9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noFill/>
                  </a:tcPr>
                </a:tc>
                <a:extLst>
                  <a:ext uri="{0D108BD9-81ED-4DB2-BD59-A6C34878D82A}">
                    <a16:rowId xmlns="" xmlns:a16="http://schemas.microsoft.com/office/drawing/2014/main" val="10005"/>
                  </a:ext>
                </a:extLst>
              </a:tr>
              <a:tr h="401580">
                <a:tc>
                  <a:txBody>
                    <a:bodyPr/>
                    <a:lstStyle/>
                    <a:p>
                      <a:r>
                        <a:rPr lang="en-AU" sz="1400" dirty="0">
                          <a:latin typeface="Segoe UI Light" panose="020B0502040204020203" pitchFamily="34" charset="0"/>
                        </a:rPr>
                        <a:t>Managing Private and Sensitive Data</a:t>
                      </a:r>
                    </a:p>
                  </a:txBody>
                  <a:tcPr anchor="ctr">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extLst>
                  <a:ext uri="{0D108BD9-81ED-4DB2-BD59-A6C34878D82A}">
                    <a16:rowId xmlns="" xmlns:a16="http://schemas.microsoft.com/office/drawing/2014/main" val="10007"/>
                  </a:ext>
                </a:extLst>
              </a:tr>
              <a:tr h="401580">
                <a:tc>
                  <a:txBody>
                    <a:bodyPr/>
                    <a:lstStyle/>
                    <a:p>
                      <a:r>
                        <a:rPr lang="en-AU" sz="1400" dirty="0">
                          <a:latin typeface="Segoe UI Light" panose="020B0502040204020203" pitchFamily="34" charset="0"/>
                        </a:rPr>
                        <a:t>Knowledge and Training</a:t>
                      </a:r>
                    </a:p>
                  </a:txBody>
                  <a:tcPr anchor="ctr">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extLst>
                  <a:ext uri="{0D108BD9-81ED-4DB2-BD59-A6C34878D82A}">
                    <a16:rowId xmlns="" xmlns:a16="http://schemas.microsoft.com/office/drawing/2014/main" val="10008"/>
                  </a:ext>
                </a:extLst>
              </a:tr>
              <a:tr h="401580">
                <a:tc>
                  <a:txBody>
                    <a:bodyPr/>
                    <a:lstStyle/>
                    <a:p>
                      <a:r>
                        <a:rPr lang="en-AU" sz="1400" dirty="0">
                          <a:latin typeface="Segoe UI Light" panose="020B0502040204020203" pitchFamily="34" charset="0"/>
                        </a:rPr>
                        <a:t>User Engagement</a:t>
                      </a:r>
                    </a:p>
                  </a:txBody>
                  <a:tcPr anchor="ctr">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tc>
                  <a:txBody>
                    <a:bodyPr/>
                    <a:lstStyle/>
                    <a:p>
                      <a:endParaRPr lang="en-AU" sz="900"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noFill/>
                  </a:tcPr>
                </a:tc>
                <a:extLst>
                  <a:ext uri="{0D108BD9-81ED-4DB2-BD59-A6C34878D82A}">
                    <a16:rowId xmlns="" xmlns:a16="http://schemas.microsoft.com/office/drawing/2014/main" val="10009"/>
                  </a:ext>
                </a:extLst>
              </a:tr>
            </a:tbl>
          </a:graphicData>
        </a:graphic>
      </p:graphicFrame>
      <p:sp>
        <p:nvSpPr>
          <p:cNvPr id="2" name="Title 1"/>
          <p:cNvSpPr>
            <a:spLocks noGrp="1"/>
          </p:cNvSpPr>
          <p:nvPr>
            <p:ph type="title"/>
          </p:nvPr>
        </p:nvSpPr>
        <p:spPr/>
        <p:txBody>
          <a:bodyPr anchor="t">
            <a:normAutofit/>
          </a:bodyPr>
          <a:lstStyle/>
          <a:p>
            <a:r>
              <a:rPr lang="en-AU" sz="2400" dirty="0">
                <a:latin typeface="Segoe UI Light" panose="020B0502040204020203" pitchFamily="34" charset="0"/>
                <a:cs typeface="Segoe UI Light" panose="020B0502040204020203" pitchFamily="34" charset="0"/>
              </a:rPr>
              <a:t>Maturity</a:t>
            </a:r>
          </a:p>
        </p:txBody>
      </p:sp>
      <p:sp>
        <p:nvSpPr>
          <p:cNvPr id="6" name="TextBox 5"/>
          <p:cNvSpPr txBox="1"/>
          <p:nvPr/>
        </p:nvSpPr>
        <p:spPr>
          <a:xfrm>
            <a:off x="634852" y="935063"/>
            <a:ext cx="8038214" cy="584775"/>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To improve and sustain our cost-effectiveness we plan to improve our maturity in targeted areas over the next two years.</a:t>
            </a:r>
          </a:p>
        </p:txBody>
      </p:sp>
      <p:sp>
        <p:nvSpPr>
          <p:cNvPr id="151" name="TextBox 150"/>
          <p:cNvSpPr txBox="1"/>
          <p:nvPr/>
        </p:nvSpPr>
        <p:spPr>
          <a:xfrm>
            <a:off x="5815860" y="5948694"/>
            <a:ext cx="1170727" cy="2250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latin typeface="Segoe UI Light" panose="020B0502040204020203" pitchFamily="34" charset="0"/>
                <a:cs typeface="Segoe UI Light"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AU" sz="800" b="1" dirty="0"/>
              <a:t>Current Maturity (2018)</a:t>
            </a:r>
          </a:p>
        </p:txBody>
      </p:sp>
      <p:sp>
        <p:nvSpPr>
          <p:cNvPr id="5" name="TextBox 4"/>
          <p:cNvSpPr txBox="1"/>
          <p:nvPr/>
        </p:nvSpPr>
        <p:spPr>
          <a:xfrm>
            <a:off x="630728" y="1666599"/>
            <a:ext cx="7632000" cy="415498"/>
          </a:xfrm>
          <a:prstGeom prst="rect">
            <a:avLst/>
          </a:prstGeom>
          <a:noFill/>
        </p:spPr>
        <p:txBody>
          <a:bodyPr wrap="square" rtlCol="0">
            <a:spAutoFit/>
          </a:bodyPr>
          <a:lstStyle/>
          <a:p>
            <a:r>
              <a:rPr lang="en-AU" sz="1050" dirty="0">
                <a:latin typeface="Segoe UI Light" panose="020B0502040204020203" pitchFamily="34" charset="0"/>
                <a:cs typeface="Segoe UI Light" panose="020B0502040204020203" pitchFamily="34" charset="0"/>
              </a:rPr>
              <a:t>A simplified adaption of the Open Data Institute Maturity Assessment</a:t>
            </a:r>
            <a:r>
              <a:rPr lang="en-AU" sz="1050" baseline="30000" dirty="0">
                <a:latin typeface="Segoe UI Light" panose="020B0502040204020203" pitchFamily="34" charset="0"/>
                <a:cs typeface="Segoe UI Light" panose="020B0502040204020203" pitchFamily="34" charset="0"/>
              </a:rPr>
              <a:t>2</a:t>
            </a:r>
            <a:r>
              <a:rPr lang="en-AU" sz="1050" dirty="0">
                <a:latin typeface="Segoe UI Light" panose="020B0502040204020203" pitchFamily="34" charset="0"/>
                <a:cs typeface="Segoe UI Light" panose="020B0502040204020203" pitchFamily="34" charset="0"/>
              </a:rPr>
              <a:t> was used to assess our current state and target state maturity in open data. </a:t>
            </a:r>
          </a:p>
        </p:txBody>
      </p:sp>
      <p:sp>
        <p:nvSpPr>
          <p:cNvPr id="76" name="TextBox 75"/>
          <p:cNvSpPr txBox="1"/>
          <p:nvPr/>
        </p:nvSpPr>
        <p:spPr>
          <a:xfrm>
            <a:off x="666750" y="6528121"/>
            <a:ext cx="8222607" cy="215444"/>
          </a:xfrm>
          <a:prstGeom prst="rect">
            <a:avLst/>
          </a:prstGeom>
          <a:noFill/>
        </p:spPr>
        <p:txBody>
          <a:bodyPr wrap="square" rtlCol="0">
            <a:spAutoFit/>
          </a:bodyPr>
          <a:lstStyle/>
          <a:p>
            <a:r>
              <a:rPr lang="en-AU" sz="800" baseline="30000" dirty="0">
                <a:solidFill>
                  <a:schemeClr val="bg1"/>
                </a:solidFill>
                <a:latin typeface="Segoe UI Light" panose="020B0502040204020203" pitchFamily="34" charset="0"/>
                <a:cs typeface="Segoe UI Light" panose="020B0502040204020203" pitchFamily="34" charset="0"/>
              </a:rPr>
              <a:t>1</a:t>
            </a:r>
            <a:r>
              <a:rPr lang="en-AU" sz="800" dirty="0">
                <a:solidFill>
                  <a:schemeClr val="bg1"/>
                </a:solidFill>
                <a:latin typeface="Segoe UI Light" panose="020B0502040204020203" pitchFamily="34" charset="0"/>
                <a:cs typeface="Segoe UI Light" panose="020B0502040204020203" pitchFamily="34" charset="0"/>
              </a:rPr>
              <a:t>Open Data Institute, Open Data Maturity Assessment, available at https://theodi.org.au/open-data-maturity-assessment/, accessed 21 March 2018.</a:t>
            </a:r>
          </a:p>
        </p:txBody>
      </p:sp>
      <p:sp>
        <p:nvSpPr>
          <p:cNvPr id="79" name="Oval 78">
            <a:extLst>
              <a:ext uri="{FF2B5EF4-FFF2-40B4-BE49-F238E27FC236}">
                <a16:creationId xmlns="" xmlns:a16="http://schemas.microsoft.com/office/drawing/2014/main" id="{2C1D592A-AF99-4408-ABD1-E8A90756B1D4}"/>
              </a:ext>
            </a:extLst>
          </p:cNvPr>
          <p:cNvSpPr/>
          <p:nvPr/>
        </p:nvSpPr>
        <p:spPr>
          <a:xfrm>
            <a:off x="3351082" y="2547870"/>
            <a:ext cx="36000" cy="3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81" name="Oval 80">
            <a:extLst>
              <a:ext uri="{FF2B5EF4-FFF2-40B4-BE49-F238E27FC236}">
                <a16:creationId xmlns="" xmlns:a16="http://schemas.microsoft.com/office/drawing/2014/main" id="{79F547B7-9BBD-47AB-8B6E-6D2919F7D222}"/>
              </a:ext>
            </a:extLst>
          </p:cNvPr>
          <p:cNvSpPr/>
          <p:nvPr/>
        </p:nvSpPr>
        <p:spPr>
          <a:xfrm>
            <a:off x="5957124" y="2847045"/>
            <a:ext cx="128900" cy="1288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82" name="Oval 81">
            <a:extLst>
              <a:ext uri="{FF2B5EF4-FFF2-40B4-BE49-F238E27FC236}">
                <a16:creationId xmlns="" xmlns:a16="http://schemas.microsoft.com/office/drawing/2014/main" id="{FE260A03-425A-44E5-924E-33EDAAFED7DD}"/>
              </a:ext>
            </a:extLst>
          </p:cNvPr>
          <p:cNvSpPr/>
          <p:nvPr/>
        </p:nvSpPr>
        <p:spPr>
          <a:xfrm>
            <a:off x="5959382" y="3191114"/>
            <a:ext cx="128900" cy="1288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84" name="Oval 83">
            <a:extLst>
              <a:ext uri="{FF2B5EF4-FFF2-40B4-BE49-F238E27FC236}">
                <a16:creationId xmlns="" xmlns:a16="http://schemas.microsoft.com/office/drawing/2014/main" id="{F17C189E-AD4A-4D4C-8887-9E759E4F83B9}"/>
              </a:ext>
            </a:extLst>
          </p:cNvPr>
          <p:cNvSpPr/>
          <p:nvPr/>
        </p:nvSpPr>
        <p:spPr>
          <a:xfrm>
            <a:off x="5965206" y="3579890"/>
            <a:ext cx="128900" cy="1288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85" name="Oval 84">
            <a:extLst>
              <a:ext uri="{FF2B5EF4-FFF2-40B4-BE49-F238E27FC236}">
                <a16:creationId xmlns="" xmlns:a16="http://schemas.microsoft.com/office/drawing/2014/main" id="{75AB1BF1-DFB7-4D73-A45A-CDC13B8D2419}"/>
              </a:ext>
            </a:extLst>
          </p:cNvPr>
          <p:cNvSpPr/>
          <p:nvPr/>
        </p:nvSpPr>
        <p:spPr>
          <a:xfrm>
            <a:off x="4980380" y="4042429"/>
            <a:ext cx="128900" cy="1288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87" name="Oval 86">
            <a:extLst>
              <a:ext uri="{FF2B5EF4-FFF2-40B4-BE49-F238E27FC236}">
                <a16:creationId xmlns="" xmlns:a16="http://schemas.microsoft.com/office/drawing/2014/main" id="{9EA7DD61-CC49-487C-951D-D29023CDD854}"/>
              </a:ext>
            </a:extLst>
          </p:cNvPr>
          <p:cNvSpPr/>
          <p:nvPr/>
        </p:nvSpPr>
        <p:spPr>
          <a:xfrm>
            <a:off x="5965206" y="4439301"/>
            <a:ext cx="128900" cy="1288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88" name="Oval 87">
            <a:extLst>
              <a:ext uri="{FF2B5EF4-FFF2-40B4-BE49-F238E27FC236}">
                <a16:creationId xmlns="" xmlns:a16="http://schemas.microsoft.com/office/drawing/2014/main" id="{F23AF3F5-FFF6-4F8D-88B5-67BF007F9CE4}"/>
              </a:ext>
            </a:extLst>
          </p:cNvPr>
          <p:cNvSpPr/>
          <p:nvPr/>
        </p:nvSpPr>
        <p:spPr>
          <a:xfrm>
            <a:off x="4980380" y="4839351"/>
            <a:ext cx="128900" cy="1288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90" name="Oval 89">
            <a:extLst>
              <a:ext uri="{FF2B5EF4-FFF2-40B4-BE49-F238E27FC236}">
                <a16:creationId xmlns="" xmlns:a16="http://schemas.microsoft.com/office/drawing/2014/main" id="{1B90F836-C96E-4C2D-8ACC-F2B547E645F8}"/>
              </a:ext>
            </a:extLst>
          </p:cNvPr>
          <p:cNvSpPr/>
          <p:nvPr/>
        </p:nvSpPr>
        <p:spPr>
          <a:xfrm>
            <a:off x="4980380" y="5237812"/>
            <a:ext cx="128900" cy="1288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91" name="Oval 90">
            <a:extLst>
              <a:ext uri="{FF2B5EF4-FFF2-40B4-BE49-F238E27FC236}">
                <a16:creationId xmlns="" xmlns:a16="http://schemas.microsoft.com/office/drawing/2014/main" id="{C2302EDA-CBBD-431A-B9E2-95E373C98167}"/>
              </a:ext>
            </a:extLst>
          </p:cNvPr>
          <p:cNvSpPr/>
          <p:nvPr/>
        </p:nvSpPr>
        <p:spPr>
          <a:xfrm>
            <a:off x="4980380" y="5636273"/>
            <a:ext cx="128900" cy="1288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7" name="TextBox 6">
            <a:extLst>
              <a:ext uri="{FF2B5EF4-FFF2-40B4-BE49-F238E27FC236}">
                <a16:creationId xmlns="" xmlns:a16="http://schemas.microsoft.com/office/drawing/2014/main" id="{4ABA2A2C-A96B-4D9A-A4A2-7F9DB48A9A62}"/>
              </a:ext>
            </a:extLst>
          </p:cNvPr>
          <p:cNvSpPr txBox="1"/>
          <p:nvPr/>
        </p:nvSpPr>
        <p:spPr>
          <a:xfrm>
            <a:off x="4295820" y="2420479"/>
            <a:ext cx="1520041" cy="261610"/>
          </a:xfrm>
          <a:prstGeom prst="rect">
            <a:avLst/>
          </a:prstGeom>
          <a:noFill/>
        </p:spPr>
        <p:txBody>
          <a:bodyPr wrap="square" rtlCol="0">
            <a:spAutoFit/>
          </a:bodyPr>
          <a:lstStyle/>
          <a:p>
            <a:pPr algn="ctr"/>
            <a:r>
              <a:rPr lang="en-AU" sz="1050" dirty="0">
                <a:solidFill>
                  <a:schemeClr val="bg1"/>
                </a:solidFill>
                <a:latin typeface="Segoe UI Light" panose="020B0502040204020203" pitchFamily="34" charset="0"/>
              </a:rPr>
              <a:t>1) Not defined</a:t>
            </a:r>
          </a:p>
        </p:txBody>
      </p:sp>
      <p:sp>
        <p:nvSpPr>
          <p:cNvPr id="37" name="TextBox 36">
            <a:extLst>
              <a:ext uri="{FF2B5EF4-FFF2-40B4-BE49-F238E27FC236}">
                <a16:creationId xmlns="" xmlns:a16="http://schemas.microsoft.com/office/drawing/2014/main" id="{3763507E-448A-4888-AA42-385411914AD7}"/>
              </a:ext>
            </a:extLst>
          </p:cNvPr>
          <p:cNvSpPr txBox="1"/>
          <p:nvPr/>
        </p:nvSpPr>
        <p:spPr>
          <a:xfrm>
            <a:off x="5216543" y="2420479"/>
            <a:ext cx="1520041" cy="261610"/>
          </a:xfrm>
          <a:prstGeom prst="rect">
            <a:avLst/>
          </a:prstGeom>
          <a:noFill/>
        </p:spPr>
        <p:txBody>
          <a:bodyPr wrap="square" rtlCol="0">
            <a:spAutoFit/>
          </a:bodyPr>
          <a:lstStyle/>
          <a:p>
            <a:pPr algn="ctr"/>
            <a:r>
              <a:rPr lang="en-AU" sz="1050" dirty="0">
                <a:solidFill>
                  <a:schemeClr val="bg1"/>
                </a:solidFill>
                <a:latin typeface="Segoe UI Light" panose="020B0502040204020203" pitchFamily="34" charset="0"/>
              </a:rPr>
              <a:t>2) Defined </a:t>
            </a:r>
          </a:p>
        </p:txBody>
      </p:sp>
      <p:sp>
        <p:nvSpPr>
          <p:cNvPr id="38" name="TextBox 37">
            <a:extLst>
              <a:ext uri="{FF2B5EF4-FFF2-40B4-BE49-F238E27FC236}">
                <a16:creationId xmlns="" xmlns:a16="http://schemas.microsoft.com/office/drawing/2014/main" id="{4F013D7F-B06C-4772-A87B-EEC570C7944B}"/>
              </a:ext>
            </a:extLst>
          </p:cNvPr>
          <p:cNvSpPr txBox="1"/>
          <p:nvPr/>
        </p:nvSpPr>
        <p:spPr>
          <a:xfrm>
            <a:off x="6137266" y="2420479"/>
            <a:ext cx="1520041" cy="261610"/>
          </a:xfrm>
          <a:prstGeom prst="rect">
            <a:avLst/>
          </a:prstGeom>
          <a:noFill/>
        </p:spPr>
        <p:txBody>
          <a:bodyPr wrap="square" rtlCol="0">
            <a:spAutoFit/>
          </a:bodyPr>
          <a:lstStyle/>
          <a:p>
            <a:pPr algn="ctr"/>
            <a:r>
              <a:rPr lang="en-AU" sz="1050" dirty="0">
                <a:solidFill>
                  <a:schemeClr val="bg1"/>
                </a:solidFill>
                <a:latin typeface="Segoe UI Light" panose="020B0502040204020203" pitchFamily="34" charset="0"/>
              </a:rPr>
              <a:t>3) Adopted </a:t>
            </a:r>
          </a:p>
        </p:txBody>
      </p:sp>
      <p:sp>
        <p:nvSpPr>
          <p:cNvPr id="44" name="Oval 43">
            <a:extLst>
              <a:ext uri="{FF2B5EF4-FFF2-40B4-BE49-F238E27FC236}">
                <a16:creationId xmlns="" xmlns:a16="http://schemas.microsoft.com/office/drawing/2014/main" id="{13EA5BD2-16CD-4DF3-ABB1-1C0E48CB073C}"/>
              </a:ext>
            </a:extLst>
          </p:cNvPr>
          <p:cNvSpPr/>
          <p:nvPr/>
        </p:nvSpPr>
        <p:spPr>
          <a:xfrm>
            <a:off x="5968075" y="4040840"/>
            <a:ext cx="128899" cy="128899"/>
          </a:xfrm>
          <a:prstGeom prst="ellipse">
            <a:avLst/>
          </a:prstGeom>
          <a:pattFill prst="dkUpDiag">
            <a:fgClr>
              <a:srgbClr val="00B050"/>
            </a:fgClr>
            <a:bgClr>
              <a:schemeClr val="bg1"/>
            </a:bgClr>
          </a:patt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58" name="Oval 57">
            <a:extLst>
              <a:ext uri="{FF2B5EF4-FFF2-40B4-BE49-F238E27FC236}">
                <a16:creationId xmlns="" xmlns:a16="http://schemas.microsoft.com/office/drawing/2014/main" id="{780EDC24-C74B-44FF-97F2-CD892225BD44}"/>
              </a:ext>
            </a:extLst>
          </p:cNvPr>
          <p:cNvSpPr/>
          <p:nvPr/>
        </p:nvSpPr>
        <p:spPr>
          <a:xfrm>
            <a:off x="5955212" y="4833040"/>
            <a:ext cx="128899" cy="128899"/>
          </a:xfrm>
          <a:prstGeom prst="ellipse">
            <a:avLst/>
          </a:prstGeom>
          <a:pattFill prst="dkUpDiag">
            <a:fgClr>
              <a:srgbClr val="00B050"/>
            </a:fgClr>
            <a:bgClr>
              <a:schemeClr val="bg1"/>
            </a:bgClr>
          </a:patt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71" name="TextBox 70">
            <a:extLst>
              <a:ext uri="{FF2B5EF4-FFF2-40B4-BE49-F238E27FC236}">
                <a16:creationId xmlns="" xmlns:a16="http://schemas.microsoft.com/office/drawing/2014/main" id="{451E9C50-83F8-4AE3-8AD9-6397AE92ADC7}"/>
              </a:ext>
            </a:extLst>
          </p:cNvPr>
          <p:cNvSpPr txBox="1"/>
          <p:nvPr/>
        </p:nvSpPr>
        <p:spPr>
          <a:xfrm>
            <a:off x="6986588" y="5948694"/>
            <a:ext cx="1183451" cy="222857"/>
          </a:xfrm>
          <a:prstGeom prst="rect">
            <a:avLst/>
          </a:prstGeom>
          <a:pattFill prst="dkUpDiag">
            <a:fgClr>
              <a:srgbClr val="00B050"/>
            </a:fgClr>
            <a:bgClr>
              <a:schemeClr val="bg1"/>
            </a:bgClr>
          </a:patt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latin typeface="Segoe UI Light" panose="020B0502040204020203" pitchFamily="34" charset="0"/>
                <a:cs typeface="Segoe UI Light"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AU" sz="800" b="1" dirty="0">
                <a:solidFill>
                  <a:schemeClr val="tx1"/>
                </a:solidFill>
              </a:rPr>
              <a:t>Target Maturity (2019)</a:t>
            </a:r>
          </a:p>
        </p:txBody>
      </p:sp>
      <p:sp>
        <p:nvSpPr>
          <p:cNvPr id="77" name="TextBox 76">
            <a:extLst>
              <a:ext uri="{FF2B5EF4-FFF2-40B4-BE49-F238E27FC236}">
                <a16:creationId xmlns="" xmlns:a16="http://schemas.microsoft.com/office/drawing/2014/main" id="{28ACA75F-281D-4A22-9563-8D86F1000B03}"/>
              </a:ext>
            </a:extLst>
          </p:cNvPr>
          <p:cNvSpPr txBox="1"/>
          <p:nvPr/>
        </p:nvSpPr>
        <p:spPr>
          <a:xfrm>
            <a:off x="7057990" y="2420479"/>
            <a:ext cx="1520041" cy="261610"/>
          </a:xfrm>
          <a:prstGeom prst="rect">
            <a:avLst/>
          </a:prstGeom>
          <a:noFill/>
        </p:spPr>
        <p:txBody>
          <a:bodyPr wrap="square" rtlCol="0">
            <a:spAutoFit/>
          </a:bodyPr>
          <a:lstStyle/>
          <a:p>
            <a:pPr algn="ctr"/>
            <a:r>
              <a:rPr lang="en-AU" sz="1050" dirty="0">
                <a:solidFill>
                  <a:schemeClr val="bg1"/>
                </a:solidFill>
                <a:latin typeface="Segoe UI Light" panose="020B0502040204020203" pitchFamily="34" charset="0"/>
              </a:rPr>
              <a:t>3) Optimised </a:t>
            </a:r>
          </a:p>
        </p:txBody>
      </p:sp>
      <p:sp>
        <p:nvSpPr>
          <p:cNvPr id="80" name="Oval 79">
            <a:extLst>
              <a:ext uri="{FF2B5EF4-FFF2-40B4-BE49-F238E27FC236}">
                <a16:creationId xmlns="" xmlns:a16="http://schemas.microsoft.com/office/drawing/2014/main" id="{9A9D21EB-E3A8-4198-989A-B22DF737ACFF}"/>
              </a:ext>
            </a:extLst>
          </p:cNvPr>
          <p:cNvSpPr/>
          <p:nvPr/>
        </p:nvSpPr>
        <p:spPr>
          <a:xfrm>
            <a:off x="6934514" y="3201676"/>
            <a:ext cx="128899" cy="128899"/>
          </a:xfrm>
          <a:prstGeom prst="ellipse">
            <a:avLst/>
          </a:prstGeom>
          <a:pattFill prst="dkUpDiag">
            <a:fgClr>
              <a:srgbClr val="00B050"/>
            </a:fgClr>
            <a:bgClr>
              <a:schemeClr val="bg1"/>
            </a:bgClr>
          </a:patt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63" name="Oval 62">
            <a:extLst>
              <a:ext uri="{FF2B5EF4-FFF2-40B4-BE49-F238E27FC236}">
                <a16:creationId xmlns="" xmlns:a16="http://schemas.microsoft.com/office/drawing/2014/main" id="{780EDC24-C74B-44FF-97F2-CD892225BD44}"/>
              </a:ext>
            </a:extLst>
          </p:cNvPr>
          <p:cNvSpPr/>
          <p:nvPr/>
        </p:nvSpPr>
        <p:spPr>
          <a:xfrm>
            <a:off x="5955212" y="5221816"/>
            <a:ext cx="128899" cy="128899"/>
          </a:xfrm>
          <a:prstGeom prst="ellipse">
            <a:avLst/>
          </a:prstGeom>
          <a:pattFill prst="dkUpDiag">
            <a:fgClr>
              <a:srgbClr val="00B050"/>
            </a:fgClr>
            <a:bgClr>
              <a:schemeClr val="bg1"/>
            </a:bgClr>
          </a:patt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
        <p:nvSpPr>
          <p:cNvPr id="64" name="Oval 63">
            <a:extLst>
              <a:ext uri="{FF2B5EF4-FFF2-40B4-BE49-F238E27FC236}">
                <a16:creationId xmlns="" xmlns:a16="http://schemas.microsoft.com/office/drawing/2014/main" id="{780EDC24-C74B-44FF-97F2-CD892225BD44}"/>
              </a:ext>
            </a:extLst>
          </p:cNvPr>
          <p:cNvSpPr/>
          <p:nvPr/>
        </p:nvSpPr>
        <p:spPr>
          <a:xfrm>
            <a:off x="5955212" y="5628001"/>
            <a:ext cx="128899" cy="128899"/>
          </a:xfrm>
          <a:prstGeom prst="ellipse">
            <a:avLst/>
          </a:prstGeom>
          <a:pattFill prst="dkUpDiag">
            <a:fgClr>
              <a:srgbClr val="00B050"/>
            </a:fgClr>
            <a:bgClr>
              <a:schemeClr val="bg1"/>
            </a:bgClr>
          </a:patt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35113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ppt_x"/>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500" fill="hold"/>
                                        <p:tgtEl>
                                          <p:spTgt spid="77"/>
                                        </p:tgtEl>
                                        <p:attrNameLst>
                                          <p:attrName>ppt_x</p:attrName>
                                        </p:attrNameLst>
                                      </p:cBhvr>
                                      <p:tavLst>
                                        <p:tav tm="0">
                                          <p:val>
                                            <p:strVal val="#ppt_x"/>
                                          </p:val>
                                        </p:tav>
                                        <p:tav tm="100000">
                                          <p:val>
                                            <p:strVal val="#ppt_x"/>
                                          </p:val>
                                        </p:tav>
                                      </p:tavLst>
                                    </p:anim>
                                    <p:anim calcmode="lin" valueType="num">
                                      <p:cBhvr additive="base">
                                        <p:cTn id="16"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7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AU" sz="2400" dirty="0">
                <a:latin typeface="Segoe UI Light" panose="020B0502040204020203" pitchFamily="34" charset="0"/>
                <a:cs typeface="Segoe UI Light" panose="020B0502040204020203" pitchFamily="34" charset="0"/>
              </a:rPr>
              <a:t>Objectives</a:t>
            </a:r>
          </a:p>
        </p:txBody>
      </p:sp>
      <p:sp>
        <p:nvSpPr>
          <p:cNvPr id="6" name="TextBox 5"/>
          <p:cNvSpPr txBox="1"/>
          <p:nvPr/>
        </p:nvSpPr>
        <p:spPr>
          <a:xfrm>
            <a:off x="634852" y="776795"/>
            <a:ext cx="8038214" cy="338554"/>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To realise value, our specific focus will be to…</a:t>
            </a:r>
          </a:p>
        </p:txBody>
      </p:sp>
      <p:sp>
        <p:nvSpPr>
          <p:cNvPr id="43" name="Rectangle 42"/>
          <p:cNvSpPr/>
          <p:nvPr/>
        </p:nvSpPr>
        <p:spPr>
          <a:xfrm>
            <a:off x="467592" y="3843236"/>
            <a:ext cx="7667294" cy="2225393"/>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AU" sz="2000" dirty="0" smtClean="0">
                <a:solidFill>
                  <a:srgbClr val="0083C8"/>
                </a:solidFill>
                <a:latin typeface="Segoe UI Light" panose="020B0502040204020203" pitchFamily="34" charset="0"/>
                <a:cs typeface="Segoe UI Light" panose="020B0502040204020203" pitchFamily="34" charset="0"/>
              </a:rPr>
              <a:t>Improve the release process of the current datasets</a:t>
            </a:r>
            <a:endParaRPr lang="en-AU" sz="2000" dirty="0">
              <a:solidFill>
                <a:srgbClr val="0083C8"/>
              </a:solidFill>
              <a:latin typeface="Segoe UI Light" panose="020B0502040204020203" pitchFamily="34" charset="0"/>
              <a:cs typeface="Segoe UI Light" panose="020B0502040204020203" pitchFamily="34" charset="0"/>
            </a:endParaRPr>
          </a:p>
        </p:txBody>
      </p:sp>
      <p:sp>
        <p:nvSpPr>
          <p:cNvPr id="57" name="TextBox 56"/>
          <p:cNvSpPr txBox="1"/>
          <p:nvPr/>
        </p:nvSpPr>
        <p:spPr>
          <a:xfrm>
            <a:off x="468788" y="4524906"/>
            <a:ext cx="7460212" cy="738664"/>
          </a:xfrm>
          <a:prstGeom prst="rect">
            <a:avLst/>
          </a:prstGeom>
          <a:noFill/>
        </p:spPr>
        <p:txBody>
          <a:bodyPr wrap="square" rtlCol="0">
            <a:spAutoFit/>
          </a:bodyPr>
          <a:lstStyle/>
          <a:p>
            <a:r>
              <a:rPr lang="en-AU" sz="1400" i="1" dirty="0" smtClean="0">
                <a:solidFill>
                  <a:schemeClr val="tx1">
                    <a:lumMod val="65000"/>
                    <a:lumOff val="35000"/>
                  </a:schemeClr>
                </a:solidFill>
                <a:latin typeface="Segoe UI Light" panose="020B0502040204020203" pitchFamily="34" charset="0"/>
                <a:cs typeface="Segoe UI Light" panose="020B0502040204020203" pitchFamily="34" charset="0"/>
              </a:rPr>
              <a:t>Most of our published datasets rely on labour intensive processes to regularly publish. We </a:t>
            </a:r>
            <a:r>
              <a:rPr lang="en-AU" sz="1400" i="1" dirty="0">
                <a:solidFill>
                  <a:schemeClr val="tx1">
                    <a:lumMod val="65000"/>
                    <a:lumOff val="35000"/>
                  </a:schemeClr>
                </a:solidFill>
                <a:latin typeface="Segoe UI Light" panose="020B0502040204020203" pitchFamily="34" charset="0"/>
                <a:cs typeface="Segoe UI Light" panose="020B0502040204020203" pitchFamily="34" charset="0"/>
              </a:rPr>
              <a:t>will </a:t>
            </a:r>
            <a:r>
              <a:rPr lang="en-AU" sz="1400" i="1" dirty="0" smtClean="0">
                <a:solidFill>
                  <a:schemeClr val="tx1">
                    <a:lumMod val="65000"/>
                    <a:lumOff val="35000"/>
                  </a:schemeClr>
                </a:solidFill>
                <a:latin typeface="Segoe UI Light" panose="020B0502040204020203" pitchFamily="34" charset="0"/>
                <a:cs typeface="Segoe UI Light" panose="020B0502040204020203" pitchFamily="34" charset="0"/>
              </a:rPr>
              <a:t>work on identifying and implementing automated processes to help us publish the high value datasets more frequently.</a:t>
            </a:r>
            <a:endParaRPr lang="en-AU" sz="1400" i="1" dirty="0">
              <a:solidFill>
                <a:schemeClr val="tx1">
                  <a:lumMod val="65000"/>
                  <a:lumOff val="35000"/>
                </a:schemeClr>
              </a:solidFill>
              <a:latin typeface="Segoe UI Light" panose="020B0502040204020203" pitchFamily="34" charset="0"/>
              <a:cs typeface="Segoe UI Light" panose="020B0502040204020203" pitchFamily="34" charset="0"/>
            </a:endParaRPr>
          </a:p>
        </p:txBody>
      </p:sp>
      <p:sp>
        <p:nvSpPr>
          <p:cNvPr id="58" name="TextBox 57"/>
          <p:cNvSpPr txBox="1"/>
          <p:nvPr/>
        </p:nvSpPr>
        <p:spPr>
          <a:xfrm>
            <a:off x="467591" y="5478202"/>
            <a:ext cx="6135432" cy="523220"/>
          </a:xfrm>
          <a:prstGeom prst="rect">
            <a:avLst/>
          </a:prstGeom>
          <a:noFill/>
        </p:spPr>
        <p:txBody>
          <a:bodyPr wrap="square" rtlCol="0">
            <a:spAutoFit/>
          </a:bodyPr>
          <a:lstStyle/>
          <a:p>
            <a:r>
              <a:rPr lang="en-AU" sz="1400" b="1" i="1" dirty="0">
                <a:solidFill>
                  <a:schemeClr val="tx1">
                    <a:lumMod val="65000"/>
                    <a:lumOff val="35000"/>
                  </a:schemeClr>
                </a:solidFill>
                <a:latin typeface="Segoe UI Light" panose="020B0502040204020203" pitchFamily="34" charset="0"/>
                <a:cs typeface="Segoe UI Light" panose="020B0502040204020203" pitchFamily="34" charset="0"/>
              </a:rPr>
              <a:t>Success Metric:</a:t>
            </a:r>
          </a:p>
          <a:p>
            <a:pPr marL="171450" indent="-171450">
              <a:buFont typeface="Arial" panose="020B0604020202020204" pitchFamily="34" charset="0"/>
              <a:buChar char="•"/>
            </a:pPr>
            <a:r>
              <a:rPr lang="en-AU" sz="1400" i="1" dirty="0" smtClean="0">
                <a:solidFill>
                  <a:schemeClr val="tx1">
                    <a:lumMod val="65000"/>
                    <a:lumOff val="35000"/>
                  </a:schemeClr>
                </a:solidFill>
                <a:latin typeface="Segoe UI Light" panose="020B0502040204020203" pitchFamily="34" charset="0"/>
                <a:cs typeface="Segoe UI Light" panose="020B0502040204020203" pitchFamily="34" charset="0"/>
              </a:rPr>
              <a:t>Increased frequency of  high value datasets publications </a:t>
            </a:r>
            <a:r>
              <a:rPr lang="en-AU" sz="1400" i="1" dirty="0">
                <a:solidFill>
                  <a:schemeClr val="tx1">
                    <a:lumMod val="65000"/>
                    <a:lumOff val="35000"/>
                  </a:schemeClr>
                </a:solidFill>
                <a:latin typeface="Segoe UI Light" panose="020B0502040204020203" pitchFamily="34" charset="0"/>
                <a:cs typeface="Segoe UI Light" panose="020B0502040204020203" pitchFamily="34" charset="0"/>
              </a:rPr>
              <a:t>on data.qld.gov.au</a:t>
            </a:r>
          </a:p>
        </p:txBody>
      </p:sp>
      <p:sp>
        <p:nvSpPr>
          <p:cNvPr id="10" name="Rectangle 9"/>
          <p:cNvSpPr/>
          <p:nvPr/>
        </p:nvSpPr>
        <p:spPr>
          <a:xfrm>
            <a:off x="467592" y="1456657"/>
            <a:ext cx="7667294" cy="2228521"/>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AU" sz="2000" dirty="0">
                <a:solidFill>
                  <a:srgbClr val="0083C8"/>
                </a:solidFill>
                <a:latin typeface="Segoe UI Light" panose="020B0502040204020203" pitchFamily="34" charset="0"/>
                <a:cs typeface="Segoe UI Light" panose="020B0502040204020203" pitchFamily="34" charset="0"/>
              </a:rPr>
              <a:t>Proactively open more data</a:t>
            </a:r>
          </a:p>
        </p:txBody>
      </p:sp>
      <p:sp>
        <p:nvSpPr>
          <p:cNvPr id="11" name="TextBox 10"/>
          <p:cNvSpPr txBox="1"/>
          <p:nvPr/>
        </p:nvSpPr>
        <p:spPr>
          <a:xfrm>
            <a:off x="468788" y="2138326"/>
            <a:ext cx="7460212" cy="738664"/>
          </a:xfrm>
          <a:prstGeom prst="rect">
            <a:avLst/>
          </a:prstGeom>
          <a:noFill/>
        </p:spPr>
        <p:txBody>
          <a:bodyPr wrap="square" rtlCol="0">
            <a:spAutoFit/>
          </a:bodyPr>
          <a:lstStyle/>
          <a:p>
            <a:r>
              <a:rPr lang="en-AU" sz="1400" i="1" dirty="0">
                <a:solidFill>
                  <a:schemeClr val="tx1">
                    <a:lumMod val="65000"/>
                    <a:lumOff val="35000"/>
                  </a:schemeClr>
                </a:solidFill>
                <a:latin typeface="Segoe UI Light" panose="020B0502040204020203" pitchFamily="34" charset="0"/>
                <a:cs typeface="Segoe UI Light" panose="020B0502040204020203" pitchFamily="34" charset="0"/>
              </a:rPr>
              <a:t>We have some non-sensitive datasets we have not yet published as open data, which we think could provide value to Queensland and our Partners. We will proactively identify and publish these datasets.</a:t>
            </a:r>
          </a:p>
        </p:txBody>
      </p:sp>
      <p:sp>
        <p:nvSpPr>
          <p:cNvPr id="12" name="TextBox 11"/>
          <p:cNvSpPr txBox="1"/>
          <p:nvPr/>
        </p:nvSpPr>
        <p:spPr>
          <a:xfrm>
            <a:off x="467592" y="3074038"/>
            <a:ext cx="3564000" cy="523220"/>
          </a:xfrm>
          <a:prstGeom prst="rect">
            <a:avLst/>
          </a:prstGeom>
          <a:noFill/>
        </p:spPr>
        <p:txBody>
          <a:bodyPr wrap="square" rtlCol="0">
            <a:spAutoFit/>
          </a:bodyPr>
          <a:lstStyle/>
          <a:p>
            <a:r>
              <a:rPr lang="en-AU" sz="1400" b="1" i="1" dirty="0">
                <a:solidFill>
                  <a:schemeClr val="tx1">
                    <a:lumMod val="65000"/>
                    <a:lumOff val="35000"/>
                  </a:schemeClr>
                </a:solidFill>
                <a:latin typeface="Segoe UI Light" panose="020B0502040204020203" pitchFamily="34" charset="0"/>
                <a:cs typeface="Segoe UI Light" panose="020B0502040204020203" pitchFamily="34" charset="0"/>
              </a:rPr>
              <a:t>Success Metric:</a:t>
            </a:r>
          </a:p>
          <a:p>
            <a:pPr marL="171450" indent="-171450">
              <a:buFont typeface="Arial" panose="020B0604020202020204" pitchFamily="34" charset="0"/>
              <a:buChar char="•"/>
            </a:pPr>
            <a:r>
              <a:rPr lang="en-AU" sz="1400" i="1" dirty="0">
                <a:solidFill>
                  <a:schemeClr val="tx1">
                    <a:lumMod val="65000"/>
                    <a:lumOff val="35000"/>
                  </a:schemeClr>
                </a:solidFill>
                <a:latin typeface="Segoe UI Light" panose="020B0502040204020203" pitchFamily="34" charset="0"/>
                <a:cs typeface="Segoe UI Light" panose="020B0502040204020203" pitchFamily="34" charset="0"/>
              </a:rPr>
              <a:t>Number of datasets on data.qld.gov.au</a:t>
            </a:r>
          </a:p>
        </p:txBody>
      </p:sp>
    </p:spTree>
    <p:extLst>
      <p:ext uri="{BB962C8B-B14F-4D97-AF65-F5344CB8AC3E}">
        <p14:creationId xmlns:p14="http://schemas.microsoft.com/office/powerpoint/2010/main" val="1549028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AU" sz="2400" dirty="0">
                <a:latin typeface="Segoe UI Light" panose="020B0502040204020203" pitchFamily="34" charset="0"/>
                <a:cs typeface="Segoe UI Light" panose="020B0502040204020203" pitchFamily="34" charset="0"/>
              </a:rPr>
              <a:t>Responsibilities</a:t>
            </a:r>
          </a:p>
        </p:txBody>
      </p:sp>
      <p:sp>
        <p:nvSpPr>
          <p:cNvPr id="6" name="TextBox 5"/>
          <p:cNvSpPr txBox="1"/>
          <p:nvPr/>
        </p:nvSpPr>
        <p:spPr>
          <a:xfrm>
            <a:off x="634852" y="935063"/>
            <a:ext cx="8038214" cy="338554"/>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We also have a number of day-to-day responsibilities.</a:t>
            </a:r>
          </a:p>
        </p:txBody>
      </p:sp>
      <p:sp>
        <p:nvSpPr>
          <p:cNvPr id="5" name="TextBox 4"/>
          <p:cNvSpPr txBox="1"/>
          <p:nvPr/>
        </p:nvSpPr>
        <p:spPr>
          <a:xfrm>
            <a:off x="686491" y="1840336"/>
            <a:ext cx="7333789" cy="3662541"/>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AU" sz="1400" dirty="0">
                <a:latin typeface="Segoe UI Light" panose="020B0502040204020203" pitchFamily="34" charset="0"/>
                <a:cs typeface="Segoe UI Light" panose="020B0502040204020203" pitchFamily="34" charset="0"/>
              </a:rPr>
              <a:t>Publish open data as committed in our open data publication schedule</a:t>
            </a:r>
          </a:p>
          <a:p>
            <a:pPr marL="285750" indent="-285750">
              <a:spcBef>
                <a:spcPts val="600"/>
              </a:spcBef>
              <a:buFont typeface="Arial" panose="020B0604020202020204" pitchFamily="34" charset="0"/>
              <a:buChar char="•"/>
            </a:pPr>
            <a:r>
              <a:rPr lang="en-AU" sz="1400" dirty="0">
                <a:latin typeface="Segoe UI Light" panose="020B0502040204020203" pitchFamily="34" charset="0"/>
                <a:cs typeface="Segoe UI Light" panose="020B0502040204020203" pitchFamily="34" charset="0"/>
              </a:rPr>
              <a:t>Update/refresh our open data as specified for each dataset</a:t>
            </a:r>
          </a:p>
          <a:p>
            <a:pPr marL="285750" indent="-285750">
              <a:spcBef>
                <a:spcPts val="600"/>
              </a:spcBef>
              <a:buFont typeface="Arial" panose="020B0604020202020204" pitchFamily="34" charset="0"/>
              <a:buChar char="•"/>
            </a:pPr>
            <a:r>
              <a:rPr lang="en-AU" sz="1400" dirty="0">
                <a:latin typeface="Segoe UI Light" panose="020B0502040204020203" pitchFamily="34" charset="0"/>
                <a:cs typeface="Segoe UI Light" panose="020B0502040204020203" pitchFamily="34" charset="0"/>
              </a:rPr>
              <a:t>Monitor our open data email </a:t>
            </a:r>
            <a:r>
              <a:rPr lang="en-AU" sz="1400" dirty="0" smtClean="0">
                <a:latin typeface="Segoe UI Light" panose="020B0502040204020203" pitchFamily="34" charset="0"/>
                <a:cs typeface="Segoe UI Light" panose="020B0502040204020203" pitchFamily="34" charset="0"/>
              </a:rPr>
              <a:t>inbox and respond to customer enquiries</a:t>
            </a:r>
            <a:endParaRPr lang="en-AU" sz="1400" dirty="0">
              <a:latin typeface="Segoe UI Light" panose="020B0502040204020203" pitchFamily="34" charset="0"/>
              <a:cs typeface="Segoe UI Light" panose="020B0502040204020203" pitchFamily="34" charset="0"/>
            </a:endParaRPr>
          </a:p>
          <a:p>
            <a:pPr marL="285750" indent="-285750">
              <a:spcBef>
                <a:spcPts val="600"/>
              </a:spcBef>
              <a:buFont typeface="Arial" panose="020B0604020202020204" pitchFamily="34" charset="0"/>
              <a:buChar char="•"/>
            </a:pPr>
            <a:r>
              <a:rPr lang="en-AU" sz="1400" dirty="0">
                <a:latin typeface="Segoe UI Light" panose="020B0502040204020203" pitchFamily="34" charset="0"/>
                <a:cs typeface="Segoe UI Light" panose="020B0502040204020203" pitchFamily="34" charset="0"/>
              </a:rPr>
              <a:t>Respond to data.qld.gov.au data </a:t>
            </a:r>
            <a:r>
              <a:rPr lang="en-AU" sz="1400" dirty="0" smtClean="0">
                <a:latin typeface="Segoe UI Light" panose="020B0502040204020203" pitchFamily="34" charset="0"/>
                <a:cs typeface="Segoe UI Light" panose="020B0502040204020203" pitchFamily="34" charset="0"/>
              </a:rPr>
              <a:t>requests and </a:t>
            </a:r>
            <a:r>
              <a:rPr lang="en-AU" sz="1400" dirty="0">
                <a:latin typeface="Segoe UI Light" panose="020B0502040204020203" pitchFamily="34" charset="0"/>
                <a:cs typeface="Segoe UI Light" panose="020B0502040204020203" pitchFamily="34" charset="0"/>
              </a:rPr>
              <a:t>general enquiries</a:t>
            </a:r>
          </a:p>
          <a:p>
            <a:pPr marL="285750" indent="-285750">
              <a:spcBef>
                <a:spcPts val="600"/>
              </a:spcBef>
              <a:buFont typeface="Arial" panose="020B0604020202020204" pitchFamily="34" charset="0"/>
              <a:buChar char="•"/>
            </a:pPr>
            <a:r>
              <a:rPr lang="en-AU" sz="1400" dirty="0" smtClean="0">
                <a:latin typeface="Segoe UI Light" panose="020B0502040204020203" pitchFamily="34" charset="0"/>
                <a:cs typeface="Segoe UI Light" panose="020B0502040204020203" pitchFamily="34" charset="0"/>
              </a:rPr>
              <a:t>Support </a:t>
            </a:r>
            <a:r>
              <a:rPr lang="en-AU" sz="1400" dirty="0">
                <a:latin typeface="Segoe UI Light" panose="020B0502040204020203" pitchFamily="34" charset="0"/>
                <a:cs typeface="Segoe UI Light" panose="020B0502040204020203" pitchFamily="34" charset="0"/>
              </a:rPr>
              <a:t>and train new open data publishers</a:t>
            </a:r>
          </a:p>
          <a:p>
            <a:pPr marL="285750" indent="-285750">
              <a:spcBef>
                <a:spcPts val="600"/>
              </a:spcBef>
              <a:buFont typeface="Arial" panose="020B0604020202020204" pitchFamily="34" charset="0"/>
              <a:buChar char="•"/>
            </a:pPr>
            <a:r>
              <a:rPr lang="en-AU" sz="1400" dirty="0">
                <a:latin typeface="Segoe UI Light" panose="020B0502040204020203" pitchFamily="34" charset="0"/>
                <a:cs typeface="Segoe UI Light" panose="020B0502040204020203" pitchFamily="34" charset="0"/>
              </a:rPr>
              <a:t>Participate in Government open data forums – Senior Officers Working Group and Open Data Practitioners Community</a:t>
            </a:r>
          </a:p>
          <a:p>
            <a:pPr marL="285750" indent="-285750">
              <a:spcBef>
                <a:spcPts val="600"/>
              </a:spcBef>
              <a:buFont typeface="Arial" panose="020B0604020202020204" pitchFamily="34" charset="0"/>
              <a:buChar char="•"/>
            </a:pPr>
            <a:r>
              <a:rPr lang="en-AU" sz="1400" dirty="0">
                <a:latin typeface="Segoe UI Light" panose="020B0502040204020203" pitchFamily="34" charset="0"/>
                <a:cs typeface="Segoe UI Light" panose="020B0502040204020203" pitchFamily="34" charset="0"/>
              </a:rPr>
              <a:t>Contribute to and adopt Queensland Government Enterprise Architecture policies and other documentation</a:t>
            </a:r>
          </a:p>
          <a:p>
            <a:pPr marL="285750" indent="-285750">
              <a:spcBef>
                <a:spcPts val="600"/>
              </a:spcBef>
              <a:buFont typeface="Arial" panose="020B0604020202020204" pitchFamily="34" charset="0"/>
              <a:buChar char="•"/>
            </a:pPr>
            <a:r>
              <a:rPr lang="en-AU" sz="1400" dirty="0">
                <a:latin typeface="Segoe UI Light" panose="020B0502040204020203" pitchFamily="34" charset="0"/>
                <a:cs typeface="Segoe UI Light" panose="020B0502040204020203" pitchFamily="34" charset="0"/>
              </a:rPr>
              <a:t>Engage with industry and the open data community</a:t>
            </a:r>
          </a:p>
          <a:p>
            <a:pPr marL="285750" indent="-285750">
              <a:spcBef>
                <a:spcPts val="600"/>
              </a:spcBef>
              <a:buFont typeface="Arial" panose="020B0604020202020204" pitchFamily="34" charset="0"/>
              <a:buChar char="•"/>
            </a:pPr>
            <a:r>
              <a:rPr lang="en-AU" sz="1400" dirty="0">
                <a:latin typeface="Segoe UI Light" panose="020B0502040204020203" pitchFamily="34" charset="0"/>
                <a:cs typeface="Segoe UI Light" panose="020B0502040204020203" pitchFamily="34" charset="0"/>
              </a:rPr>
              <a:t>Review and re-publish open data strategy annually</a:t>
            </a:r>
          </a:p>
          <a:p>
            <a:pPr marL="285750" indent="-285750">
              <a:spcBef>
                <a:spcPts val="600"/>
              </a:spcBef>
              <a:buFont typeface="Arial" panose="020B0604020202020204" pitchFamily="34" charset="0"/>
              <a:buChar char="•"/>
            </a:pPr>
            <a:r>
              <a:rPr lang="en-AU" sz="1400" dirty="0">
                <a:latin typeface="Segoe UI Light" panose="020B0502040204020203" pitchFamily="34" charset="0"/>
                <a:cs typeface="Segoe UI Light" panose="020B0502040204020203" pitchFamily="34" charset="0"/>
              </a:rPr>
              <a:t>Conduct open data maturity assessment annually</a:t>
            </a:r>
          </a:p>
          <a:p>
            <a:pPr marL="285750" indent="-285750">
              <a:spcBef>
                <a:spcPts val="600"/>
              </a:spcBef>
              <a:buFont typeface="Arial" panose="020B0604020202020204" pitchFamily="34" charset="0"/>
              <a:buChar char="•"/>
            </a:pPr>
            <a:r>
              <a:rPr lang="en-AU" sz="1400" dirty="0">
                <a:latin typeface="Segoe UI Light" panose="020B0502040204020203" pitchFamily="34" charset="0"/>
                <a:cs typeface="Segoe UI Light" panose="020B0502040204020203" pitchFamily="34" charset="0"/>
              </a:rPr>
              <a:t>Provide support and mentoring at </a:t>
            </a:r>
            <a:r>
              <a:rPr lang="en-AU" sz="1400" dirty="0" err="1">
                <a:latin typeface="Segoe UI Light" panose="020B0502040204020203" pitchFamily="34" charset="0"/>
                <a:cs typeface="Segoe UI Light" panose="020B0502040204020203" pitchFamily="34" charset="0"/>
              </a:rPr>
              <a:t>GovHack</a:t>
            </a:r>
            <a:r>
              <a:rPr lang="en-AU" sz="1400" dirty="0">
                <a:latin typeface="Segoe UI Light" panose="020B0502040204020203" pitchFamily="34" charset="0"/>
                <a:cs typeface="Segoe UI Light" panose="020B0502040204020203" pitchFamily="34" charset="0"/>
              </a:rPr>
              <a:t> events</a:t>
            </a:r>
          </a:p>
        </p:txBody>
      </p:sp>
    </p:spTree>
    <p:extLst>
      <p:ext uri="{BB962C8B-B14F-4D97-AF65-F5344CB8AC3E}">
        <p14:creationId xmlns:p14="http://schemas.microsoft.com/office/powerpoint/2010/main" val="122093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AU" sz="2400" dirty="0">
                <a:latin typeface="Segoe UI Light" panose="020B0502040204020203" pitchFamily="34" charset="0"/>
                <a:cs typeface="Segoe UI Light" panose="020B0502040204020203" pitchFamily="34" charset="0"/>
              </a:rPr>
              <a:t>Action Plan</a:t>
            </a:r>
          </a:p>
        </p:txBody>
      </p:sp>
      <p:graphicFrame>
        <p:nvGraphicFramePr>
          <p:cNvPr id="5" name="Table 4"/>
          <p:cNvGraphicFramePr>
            <a:graphicFrameLocks noGrp="1"/>
          </p:cNvGraphicFramePr>
          <p:nvPr>
            <p:extLst>
              <p:ext uri="{D42A27DB-BD31-4B8C-83A1-F6EECF244321}">
                <p14:modId xmlns:p14="http://schemas.microsoft.com/office/powerpoint/2010/main" val="727151488"/>
              </p:ext>
            </p:extLst>
          </p:nvPr>
        </p:nvGraphicFramePr>
        <p:xfrm>
          <a:off x="661671" y="1922957"/>
          <a:ext cx="7956966" cy="3644862"/>
        </p:xfrm>
        <a:graphic>
          <a:graphicData uri="http://schemas.openxmlformats.org/drawingml/2006/table">
            <a:tbl>
              <a:tblPr firstRow="1" bandRow="1">
                <a:tableStyleId>{5C22544A-7EE6-4342-B048-85BDC9FD1C3A}</a:tableStyleId>
              </a:tblPr>
              <a:tblGrid>
                <a:gridCol w="1776729">
                  <a:extLst>
                    <a:ext uri="{9D8B030D-6E8A-4147-A177-3AD203B41FA5}">
                      <a16:colId xmlns="" xmlns:a16="http://schemas.microsoft.com/office/drawing/2014/main" val="20000"/>
                    </a:ext>
                  </a:extLst>
                </a:gridCol>
                <a:gridCol w="3056357">
                  <a:extLst>
                    <a:ext uri="{9D8B030D-6E8A-4147-A177-3AD203B41FA5}">
                      <a16:colId xmlns="" xmlns:a16="http://schemas.microsoft.com/office/drawing/2014/main" val="20001"/>
                    </a:ext>
                  </a:extLst>
                </a:gridCol>
                <a:gridCol w="390485">
                  <a:extLst>
                    <a:ext uri="{9D8B030D-6E8A-4147-A177-3AD203B41FA5}">
                      <a16:colId xmlns="" xmlns:a16="http://schemas.microsoft.com/office/drawing/2014/main" val="20002"/>
                    </a:ext>
                  </a:extLst>
                </a:gridCol>
                <a:gridCol w="390485">
                  <a:extLst>
                    <a:ext uri="{9D8B030D-6E8A-4147-A177-3AD203B41FA5}">
                      <a16:colId xmlns="" xmlns:a16="http://schemas.microsoft.com/office/drawing/2014/main" val="20003"/>
                    </a:ext>
                  </a:extLst>
                </a:gridCol>
                <a:gridCol w="390485">
                  <a:extLst>
                    <a:ext uri="{9D8B030D-6E8A-4147-A177-3AD203B41FA5}">
                      <a16:colId xmlns="" xmlns:a16="http://schemas.microsoft.com/office/drawing/2014/main" val="20004"/>
                    </a:ext>
                  </a:extLst>
                </a:gridCol>
                <a:gridCol w="390485">
                  <a:extLst>
                    <a:ext uri="{9D8B030D-6E8A-4147-A177-3AD203B41FA5}">
                      <a16:colId xmlns="" xmlns:a16="http://schemas.microsoft.com/office/drawing/2014/main" val="20005"/>
                    </a:ext>
                  </a:extLst>
                </a:gridCol>
                <a:gridCol w="390485">
                  <a:extLst>
                    <a:ext uri="{9D8B030D-6E8A-4147-A177-3AD203B41FA5}">
                      <a16:colId xmlns="" xmlns:a16="http://schemas.microsoft.com/office/drawing/2014/main" val="20006"/>
                    </a:ext>
                  </a:extLst>
                </a:gridCol>
                <a:gridCol w="390485">
                  <a:extLst>
                    <a:ext uri="{9D8B030D-6E8A-4147-A177-3AD203B41FA5}">
                      <a16:colId xmlns="" xmlns:a16="http://schemas.microsoft.com/office/drawing/2014/main" val="20007"/>
                    </a:ext>
                  </a:extLst>
                </a:gridCol>
                <a:gridCol w="390485">
                  <a:extLst>
                    <a:ext uri="{9D8B030D-6E8A-4147-A177-3AD203B41FA5}">
                      <a16:colId xmlns="" xmlns:a16="http://schemas.microsoft.com/office/drawing/2014/main" val="20008"/>
                    </a:ext>
                  </a:extLst>
                </a:gridCol>
                <a:gridCol w="390485">
                  <a:extLst>
                    <a:ext uri="{9D8B030D-6E8A-4147-A177-3AD203B41FA5}">
                      <a16:colId xmlns="" xmlns:a16="http://schemas.microsoft.com/office/drawing/2014/main" val="20009"/>
                    </a:ext>
                  </a:extLst>
                </a:gridCol>
              </a:tblGrid>
              <a:tr h="275292">
                <a:tc>
                  <a:txBody>
                    <a:bodyPr/>
                    <a:lstStyle/>
                    <a:p>
                      <a:r>
                        <a:rPr lang="en-AU" sz="1000" b="0" dirty="0">
                          <a:solidFill>
                            <a:srgbClr val="0083C8"/>
                          </a:solidFill>
                        </a:rPr>
                        <a:t>Category</a:t>
                      </a:r>
                    </a:p>
                  </a:txBody>
                  <a:tcPr anchor="b">
                    <a:lnB w="6350" cap="flat" cmpd="sng" algn="ctr">
                      <a:solidFill>
                        <a:srgbClr val="0083C8"/>
                      </a:solidFill>
                      <a:prstDash val="solid"/>
                      <a:round/>
                      <a:headEnd type="none" w="med" len="med"/>
                      <a:tailEnd type="none" w="med" len="med"/>
                    </a:lnB>
                    <a:noFill/>
                  </a:tcPr>
                </a:tc>
                <a:tc>
                  <a:txBody>
                    <a:bodyPr/>
                    <a:lstStyle/>
                    <a:p>
                      <a:r>
                        <a:rPr lang="en-AU" sz="1000" b="0" dirty="0">
                          <a:solidFill>
                            <a:srgbClr val="0083C8"/>
                          </a:solidFill>
                        </a:rPr>
                        <a:t>Initiative Title</a:t>
                      </a:r>
                    </a:p>
                  </a:txBody>
                  <a:tcPr anchor="b">
                    <a:lnB w="6350" cap="flat" cmpd="sng" algn="ctr">
                      <a:solidFill>
                        <a:srgbClr val="0083C8"/>
                      </a:solidFill>
                      <a:prstDash val="solid"/>
                      <a:round/>
                      <a:headEnd type="none" w="med" len="med"/>
                      <a:tailEnd type="none" w="med" len="med"/>
                    </a:lnB>
                    <a:noFill/>
                  </a:tcPr>
                </a:tc>
                <a:tc gridSpan="4">
                  <a:txBody>
                    <a:bodyPr/>
                    <a:lstStyle/>
                    <a:p>
                      <a:pPr algn="ctr"/>
                      <a:r>
                        <a:rPr lang="en-AU" sz="1100" dirty="0">
                          <a:solidFill>
                            <a:srgbClr val="0083C8"/>
                          </a:solidFill>
                        </a:rPr>
                        <a:t>FY2018</a:t>
                      </a:r>
                    </a:p>
                  </a:txBody>
                  <a:tcPr anchor="b">
                    <a:lnB w="3175" cap="flat" cmpd="sng" algn="ctr">
                      <a:solidFill>
                        <a:schemeClr val="tx1"/>
                      </a:solidFill>
                      <a:prstDash val="sysDot"/>
                      <a:round/>
                      <a:headEnd type="none" w="med" len="med"/>
                      <a:tailEnd type="none" w="med" len="med"/>
                    </a:lnB>
                    <a:noFill/>
                  </a:tcPr>
                </a:tc>
                <a:tc hMerge="1">
                  <a:txBody>
                    <a:bodyPr/>
                    <a:lstStyle/>
                    <a:p>
                      <a:endParaRPr lang="en-AU" sz="1100" dirty="0"/>
                    </a:p>
                  </a:txBody>
                  <a:tcPr/>
                </a:tc>
                <a:tc hMerge="1">
                  <a:txBody>
                    <a:bodyPr/>
                    <a:lstStyle/>
                    <a:p>
                      <a:endParaRPr lang="en-AU" sz="1100" dirty="0"/>
                    </a:p>
                  </a:txBody>
                  <a:tcPr/>
                </a:tc>
                <a:tc hMerge="1">
                  <a:txBody>
                    <a:bodyPr/>
                    <a:lstStyle/>
                    <a:p>
                      <a:endParaRPr lang="en-AU" sz="1100" dirty="0"/>
                    </a:p>
                  </a:txBody>
                  <a:tcPr/>
                </a:tc>
                <a:tc gridSpan="4">
                  <a:txBody>
                    <a:bodyPr/>
                    <a:lstStyle/>
                    <a:p>
                      <a:pPr algn="ctr"/>
                      <a:r>
                        <a:rPr lang="en-AU" sz="1100" dirty="0">
                          <a:solidFill>
                            <a:srgbClr val="0083C8"/>
                          </a:solidFill>
                        </a:rPr>
                        <a:t>FY2019</a:t>
                      </a:r>
                    </a:p>
                  </a:txBody>
                  <a:tcPr anchor="b">
                    <a:lnB w="3175" cap="flat" cmpd="sng" algn="ctr">
                      <a:solidFill>
                        <a:schemeClr val="tx1"/>
                      </a:solidFill>
                      <a:prstDash val="sysDot"/>
                      <a:round/>
                      <a:headEnd type="none" w="med" len="med"/>
                      <a:tailEnd type="none" w="med" len="med"/>
                    </a:lnB>
                    <a:noFill/>
                  </a:tcPr>
                </a:tc>
                <a:tc hMerge="1">
                  <a:txBody>
                    <a:bodyPr/>
                    <a:lstStyle/>
                    <a:p>
                      <a:endParaRPr lang="en-AU" sz="1100" dirty="0"/>
                    </a:p>
                  </a:txBody>
                  <a:tcPr/>
                </a:tc>
                <a:tc hMerge="1">
                  <a:txBody>
                    <a:bodyPr/>
                    <a:lstStyle/>
                    <a:p>
                      <a:endParaRPr lang="en-AU" sz="1100" dirty="0"/>
                    </a:p>
                  </a:txBody>
                  <a:tcPr/>
                </a:tc>
                <a:tc hMerge="1">
                  <a:txBody>
                    <a:bodyPr/>
                    <a:lstStyle/>
                    <a:p>
                      <a:endParaRPr lang="en-AU" sz="1100" dirty="0"/>
                    </a:p>
                  </a:txBody>
                  <a:tcPr/>
                </a:tc>
                <a:extLst>
                  <a:ext uri="{0D108BD9-81ED-4DB2-BD59-A6C34878D82A}">
                    <a16:rowId xmlns="" xmlns:a16="http://schemas.microsoft.com/office/drawing/2014/main" val="10000"/>
                  </a:ext>
                </a:extLst>
              </a:tr>
              <a:tr h="561595">
                <a:tc rowSpan="4">
                  <a:txBody>
                    <a:bodyPr/>
                    <a:lstStyle/>
                    <a:p>
                      <a:r>
                        <a:rPr lang="en-AU" sz="1000" b="1" dirty="0"/>
                        <a:t>Maturity Improvement</a:t>
                      </a:r>
                    </a:p>
                  </a:txBody>
                  <a:tcPr anchor="ctr">
                    <a:lnR w="6350" cap="flat" cmpd="sng" algn="ctr">
                      <a:solidFill>
                        <a:schemeClr val="bg1">
                          <a:lumMod val="75000"/>
                        </a:schemeClr>
                      </a:solidFill>
                      <a:prstDash val="solid"/>
                      <a:round/>
                      <a:headEnd type="none" w="med" len="med"/>
                      <a:tailEnd type="none" w="med" len="med"/>
                    </a:lnR>
                    <a:lnT w="6350" cap="flat" cmpd="sng" algn="ctr">
                      <a:solidFill>
                        <a:srgbClr val="0083C8"/>
                      </a:solidFill>
                      <a:prstDash val="solid"/>
                      <a:round/>
                      <a:headEnd type="none" w="med" len="med"/>
                      <a:tailEnd type="none" w="med" len="med"/>
                    </a:lnT>
                    <a:lnB w="3175" cap="flat" cmpd="sng" algn="ctr">
                      <a:solidFill>
                        <a:srgbClr val="0083C8"/>
                      </a:solidFill>
                      <a:prstDash val="solid"/>
                      <a:round/>
                      <a:headEnd type="none" w="med" len="med"/>
                      <a:tailEnd type="none" w="med" len="med"/>
                    </a:lnB>
                    <a:noFill/>
                  </a:tcPr>
                </a:tc>
                <a:tc>
                  <a:txBody>
                    <a:bodyPr/>
                    <a:lstStyle/>
                    <a:p>
                      <a:r>
                        <a:rPr lang="en-AU" sz="1000" b="0" dirty="0"/>
                        <a:t>1.1 Refresh and release Open Data Strategy</a:t>
                      </a:r>
                    </a:p>
                  </a:txBody>
                  <a:tcPr>
                    <a:lnL w="6350" cap="flat" cmpd="sng" algn="ctr">
                      <a:solidFill>
                        <a:schemeClr val="bg1">
                          <a:lumMod val="75000"/>
                        </a:schemeClr>
                      </a:solidFill>
                      <a:prstDash val="solid"/>
                      <a:round/>
                      <a:headEnd type="none" w="med" len="med"/>
                      <a:tailEnd type="none" w="med" len="med"/>
                    </a:lnL>
                    <a:lnR w="3175" cap="flat" cmpd="sng" algn="ctr">
                      <a:solidFill>
                        <a:schemeClr val="tx1"/>
                      </a:solidFill>
                      <a:prstDash val="sysDot"/>
                      <a:round/>
                      <a:headEnd type="none" w="med" len="med"/>
                      <a:tailEnd type="none" w="med" len="med"/>
                    </a:lnR>
                    <a:lnT w="6350" cap="flat" cmpd="sng" algn="ctr">
                      <a:solidFill>
                        <a:srgbClr val="0083C8"/>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0083C8"/>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0083C8"/>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56159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000" dirty="0"/>
                    </a:p>
                  </a:txBody>
                  <a:tcPr>
                    <a:lnR w="6350" cap="flat" cmpd="sng" algn="ctr">
                      <a:solidFill>
                        <a:schemeClr val="bg1">
                          <a:lumMod val="7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dirty="0"/>
                        <a:t>1.2 Define and implement internal information management processes that will support open data, including information security</a:t>
                      </a:r>
                    </a:p>
                  </a:txBody>
                  <a:tcPr>
                    <a:lnL w="6350" cap="flat" cmpd="sng" algn="ctr">
                      <a:solidFill>
                        <a:schemeClr val="bg1">
                          <a:lumMod val="75000"/>
                        </a:schemeClr>
                      </a:solidFill>
                      <a:prstDash val="solid"/>
                      <a:round/>
                      <a:headEnd type="none" w="med" len="med"/>
                      <a:tailEnd type="none" w="med" len="med"/>
                    </a:lnL>
                    <a:lnR w="3175" cap="flat" cmpd="sng" algn="ctr">
                      <a:solidFill>
                        <a:schemeClr val="tx1"/>
                      </a:solidFill>
                      <a:prstDash val="sysDot"/>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0083C8"/>
                    </a:solidFill>
                  </a:tcPr>
                </a:tc>
                <a:tc>
                  <a:txBody>
                    <a:bodyPr/>
                    <a:lstStyle/>
                    <a:p>
                      <a:endParaRPr lang="en-AU" sz="1100" kern="1200" dirty="0">
                        <a:solidFill>
                          <a:schemeClr val="dk1"/>
                        </a:solidFill>
                        <a:latin typeface="+mn-lt"/>
                        <a:ea typeface="+mn-ea"/>
                        <a:cs typeface="+mn-cs"/>
                      </a:endParaRPr>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561595">
                <a:tc vMerge="1">
                  <a:txBody>
                    <a:bodyPr/>
                    <a:lstStyle/>
                    <a:p>
                      <a:endParaRPr lang="en-AU"/>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dirty="0"/>
                        <a:t>1.3 Refresh release process, in particular roles and responsibilities</a:t>
                      </a:r>
                    </a:p>
                  </a:txBody>
                  <a:tcPr>
                    <a:lnL w="6350" cap="flat" cmpd="sng" algn="ctr">
                      <a:solidFill>
                        <a:schemeClr val="bg1">
                          <a:lumMod val="75000"/>
                        </a:schemeClr>
                      </a:solidFill>
                      <a:prstDash val="solid"/>
                      <a:round/>
                      <a:headEnd type="none" w="med" len="med"/>
                      <a:tailEnd type="none" w="med" len="med"/>
                    </a:lnL>
                    <a:lnR w="3175" cap="flat" cmpd="sng" algn="ctr">
                      <a:solidFill>
                        <a:schemeClr val="tx1"/>
                      </a:solidFill>
                      <a:prstDash val="sysDot"/>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0083C8"/>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592803282"/>
                  </a:ext>
                </a:extLst>
              </a:tr>
              <a:tr h="56159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000" dirty="0"/>
                    </a:p>
                  </a:txBody>
                  <a:tcPr>
                    <a:lnR w="6350" cap="flat" cmpd="sng" algn="ctr">
                      <a:solidFill>
                        <a:schemeClr val="bg1">
                          <a:lumMod val="7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dirty="0"/>
                        <a:t>1.3 Adopt whole of government publishing and other relevant standards</a:t>
                      </a:r>
                    </a:p>
                  </a:txBody>
                  <a:tcPr>
                    <a:lnL w="6350" cap="flat" cmpd="sng" algn="ctr">
                      <a:solidFill>
                        <a:schemeClr val="bg1">
                          <a:lumMod val="75000"/>
                        </a:schemeClr>
                      </a:solidFill>
                      <a:prstDash val="solid"/>
                      <a:round/>
                      <a:headEnd type="none" w="med" len="med"/>
                      <a:tailEnd type="none" w="med" len="med"/>
                    </a:lnL>
                    <a:lnR w="3175" cap="flat" cmpd="sng" algn="ctr">
                      <a:solidFill>
                        <a:schemeClr val="tx1"/>
                      </a:solidFill>
                      <a:prstDash val="sysDot"/>
                      <a:round/>
                      <a:headEnd type="none" w="med" len="med"/>
                      <a:tailEnd type="none" w="med" len="med"/>
                    </a:lnR>
                    <a:lnT w="6350" cap="flat" cmpd="sng" algn="ctr">
                      <a:solidFill>
                        <a:schemeClr val="bg1">
                          <a:lumMod val="95000"/>
                        </a:schemeClr>
                      </a:solidFill>
                      <a:prstDash val="solid"/>
                      <a:round/>
                      <a:headEnd type="none" w="med" len="med"/>
                      <a:tailEnd type="none" w="med" len="med"/>
                    </a:lnT>
                    <a:lnB w="3175" cap="flat" cmpd="sng" algn="ctr">
                      <a:solidFill>
                        <a:srgbClr val="0083C8"/>
                      </a:solidFill>
                      <a:prstDash val="solid"/>
                      <a:round/>
                      <a:headEnd type="none" w="med" len="med"/>
                      <a:tailEnd type="none" w="med" len="med"/>
                    </a:lnB>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0083C8"/>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0083C8"/>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0083C8"/>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0083C8"/>
                    </a:solidFill>
                  </a:tcPr>
                </a:tc>
                <a:extLst>
                  <a:ext uri="{0D108BD9-81ED-4DB2-BD59-A6C34878D82A}">
                    <a16:rowId xmlns="" xmlns:a16="http://schemas.microsoft.com/office/drawing/2014/main" val="10003"/>
                  </a:ext>
                </a:extLst>
              </a:tr>
              <a:tr h="5615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b="1" dirty="0"/>
                        <a:t>Objectives</a:t>
                      </a:r>
                    </a:p>
                  </a:txBody>
                  <a:tcPr anchor="ctr">
                    <a:lnR w="6350" cap="flat" cmpd="sng" algn="ctr">
                      <a:solidFill>
                        <a:schemeClr val="bg1">
                          <a:lumMod val="75000"/>
                        </a:schemeClr>
                      </a:solidFill>
                      <a:prstDash val="solid"/>
                      <a:round/>
                      <a:headEnd type="none" w="med" len="med"/>
                      <a:tailEnd type="none" w="med" len="med"/>
                    </a:lnR>
                    <a:lnT w="3175" cap="flat" cmpd="sng" algn="ctr">
                      <a:solidFill>
                        <a:srgbClr val="0083C8"/>
                      </a:solidFill>
                      <a:prstDash val="solid"/>
                      <a:round/>
                      <a:headEnd type="none" w="med" len="med"/>
                      <a:tailEnd type="none" w="med" len="med"/>
                    </a:lnT>
                    <a:lnB w="3175" cap="flat" cmpd="sng" algn="ctr">
                      <a:solidFill>
                        <a:srgbClr val="0083C8"/>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dirty="0"/>
                        <a:t>2.1 Publish identified datasets where they have completed a release process</a:t>
                      </a:r>
                    </a:p>
                  </a:txBody>
                  <a:tcPr>
                    <a:lnL w="6350" cap="flat" cmpd="sng" algn="ctr">
                      <a:solidFill>
                        <a:schemeClr val="bg1">
                          <a:lumMod val="75000"/>
                        </a:schemeClr>
                      </a:solidFill>
                      <a:prstDash val="solid"/>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rgbClr val="0083C8"/>
                      </a:solidFill>
                      <a:prstDash val="solid"/>
                      <a:round/>
                      <a:headEnd type="none" w="med" len="med"/>
                      <a:tailEnd type="none" w="med" len="med"/>
                    </a:lnT>
                    <a:lnB w="3175" cap="flat" cmpd="sng" algn="ctr">
                      <a:solidFill>
                        <a:srgbClr val="0083C8"/>
                      </a:solidFill>
                      <a:prstDash val="solid"/>
                      <a:round/>
                      <a:headEnd type="none" w="med" len="med"/>
                      <a:tailEnd type="none" w="med" len="med"/>
                    </a:lnB>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0083C8"/>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endParaRPr lang="en-AU" sz="1100" dirty="0"/>
                    </a:p>
                  </a:txBody>
                  <a:tcP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5615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b="1" dirty="0"/>
                        <a:t>Data Publication and </a:t>
                      </a:r>
                      <a:r>
                        <a:rPr lang="en-AU" sz="1000" b="1" dirty="0" smtClean="0"/>
                        <a:t>other day-to-day</a:t>
                      </a:r>
                      <a:r>
                        <a:rPr lang="en-AU" sz="1000" b="1" baseline="0" dirty="0" smtClean="0"/>
                        <a:t> </a:t>
                      </a:r>
                      <a:r>
                        <a:rPr lang="en-AU" sz="1000" b="1" baseline="0" dirty="0"/>
                        <a:t>responsibilities</a:t>
                      </a:r>
                      <a:endParaRPr lang="en-AU" sz="1000" b="1" dirty="0"/>
                    </a:p>
                  </a:txBody>
                  <a:tcPr anchor="ctr">
                    <a:lnR w="6350" cap="flat" cmpd="sng" algn="ctr">
                      <a:solidFill>
                        <a:schemeClr val="bg1">
                          <a:lumMod val="75000"/>
                        </a:schemeClr>
                      </a:solidFill>
                      <a:prstDash val="solid"/>
                      <a:round/>
                      <a:headEnd type="none" w="med" len="med"/>
                      <a:tailEnd type="none" w="med" len="med"/>
                    </a:lnR>
                    <a:lnT w="3175" cap="flat" cmpd="sng" algn="ctr">
                      <a:solidFill>
                        <a:srgbClr val="0083C8"/>
                      </a:solidFill>
                      <a:prstDash val="solid"/>
                      <a:round/>
                      <a:headEnd type="none" w="med" len="med"/>
                      <a:tailEnd type="none" w="med" len="med"/>
                    </a:lnT>
                    <a:lnB w="3175" cap="flat" cmpd="sng" algn="ctr">
                      <a:solidFill>
                        <a:srgbClr val="0083C8"/>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dirty="0"/>
                        <a:t>N/A</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3175" cap="flat" cmpd="sng" algn="ctr">
                      <a:solidFill>
                        <a:srgbClr val="0083C8"/>
                      </a:solidFill>
                      <a:prstDash val="solid"/>
                      <a:round/>
                      <a:headEnd type="none" w="med" len="med"/>
                      <a:tailEnd type="none" w="med" len="med"/>
                    </a:lnT>
                    <a:lnB w="3175" cap="flat" cmpd="sng" algn="ctr">
                      <a:solidFill>
                        <a:srgbClr val="0083C8"/>
                      </a:solidFill>
                      <a:prstDash val="solid"/>
                      <a:round/>
                      <a:headEnd type="none" w="med" len="med"/>
                      <a:tailEnd type="none" w="med" len="med"/>
                    </a:lnB>
                    <a:noFill/>
                  </a:tcPr>
                </a:tc>
                <a:tc gridSpan="8">
                  <a:txBody>
                    <a:bodyPr/>
                    <a:lstStyle/>
                    <a:p>
                      <a:pPr algn="ctr"/>
                      <a:r>
                        <a:rPr lang="en-AU" sz="1100" dirty="0">
                          <a:solidFill>
                            <a:schemeClr val="bg1"/>
                          </a:solidFill>
                          <a:latin typeface="Segoe UI Light" panose="020B0502040204020203" pitchFamily="34" charset="0"/>
                          <a:cs typeface="Segoe UI Light" panose="020B0502040204020203" pitchFamily="34" charset="0"/>
                        </a:rPr>
                        <a:t>As</a:t>
                      </a:r>
                      <a:r>
                        <a:rPr lang="en-AU" sz="1100" baseline="0" dirty="0">
                          <a:solidFill>
                            <a:schemeClr val="bg1"/>
                          </a:solidFill>
                          <a:latin typeface="Segoe UI Light" panose="020B0502040204020203" pitchFamily="34" charset="0"/>
                          <a:cs typeface="Segoe UI Light" panose="020B0502040204020203" pitchFamily="34" charset="0"/>
                        </a:rPr>
                        <a:t> specified in Appendix 1 – Data Publication Schedule</a:t>
                      </a:r>
                      <a:endParaRPr lang="en-AU" sz="1100" dirty="0">
                        <a:solidFill>
                          <a:schemeClr val="bg1"/>
                        </a:solidFill>
                        <a:latin typeface="Segoe UI Light" panose="020B0502040204020203" pitchFamily="34" charset="0"/>
                        <a:cs typeface="Segoe UI Light" panose="020B0502040204020203" pitchFamily="34" charset="0"/>
                      </a:endParaRPr>
                    </a:p>
                  </a:txBody>
                  <a:tcPr anchor="ctr">
                    <a:lnL w="6350" cap="flat" cmpd="sng" algn="ctr">
                      <a:solidFill>
                        <a:schemeClr val="bg1">
                          <a:lumMod val="75000"/>
                        </a:schemeClr>
                      </a:solidFill>
                      <a:prstDash val="solid"/>
                      <a:round/>
                      <a:headEnd type="none" w="med" len="med"/>
                      <a:tailEnd type="none" w="med" len="med"/>
                    </a:lnL>
                    <a:lnT w="3175" cap="flat" cmpd="sng" algn="ctr">
                      <a:solidFill>
                        <a:schemeClr val="tx1"/>
                      </a:solidFill>
                      <a:prstDash val="sysDot"/>
                      <a:round/>
                      <a:headEnd type="none" w="med" len="med"/>
                      <a:tailEnd type="none" w="med" len="med"/>
                    </a:lnT>
                    <a:lnB w="3175" cap="flat" cmpd="sng" algn="ctr">
                      <a:solidFill>
                        <a:srgbClr val="0083C8"/>
                      </a:solidFill>
                      <a:prstDash val="solid"/>
                      <a:round/>
                      <a:headEnd type="none" w="med" len="med"/>
                      <a:tailEnd type="none" w="med" len="med"/>
                    </a:lnB>
                    <a:solidFill>
                      <a:srgbClr val="0083C8"/>
                    </a:solidFill>
                  </a:tcPr>
                </a:tc>
                <a:tc hMerge="1">
                  <a:txBody>
                    <a:bodyPr/>
                    <a:lstStyle/>
                    <a:p>
                      <a:endParaRPr lang="en-AU" sz="1100" dirty="0"/>
                    </a:p>
                  </a:txBody>
                  <a:tcPr>
                    <a:lnT w="6350" cap="flat" cmpd="sng" algn="ctr">
                      <a:solidFill>
                        <a:schemeClr val="bg1">
                          <a:lumMod val="95000"/>
                        </a:schemeClr>
                      </a:solidFill>
                      <a:prstDash val="solid"/>
                      <a:round/>
                      <a:headEnd type="none" w="med" len="med"/>
                      <a:tailEnd type="none" w="med" len="med"/>
                    </a:lnT>
                    <a:lnB w="3175" cap="flat" cmpd="sng" algn="ctr">
                      <a:solidFill>
                        <a:srgbClr val="0083C8"/>
                      </a:solidFill>
                      <a:prstDash val="solid"/>
                      <a:round/>
                      <a:headEnd type="none" w="med" len="med"/>
                      <a:tailEnd type="none" w="med" len="med"/>
                    </a:lnB>
                    <a:solidFill>
                      <a:srgbClr val="0083C8"/>
                    </a:solidFill>
                  </a:tcPr>
                </a:tc>
                <a:tc hMerge="1">
                  <a:txBody>
                    <a:bodyPr/>
                    <a:lstStyle/>
                    <a:p>
                      <a:endParaRPr lang="en-AU" sz="1100" dirty="0"/>
                    </a:p>
                  </a:txBody>
                  <a:tcPr>
                    <a:lnT w="6350" cap="flat" cmpd="sng" algn="ctr">
                      <a:solidFill>
                        <a:schemeClr val="bg1">
                          <a:lumMod val="95000"/>
                        </a:schemeClr>
                      </a:solidFill>
                      <a:prstDash val="solid"/>
                      <a:round/>
                      <a:headEnd type="none" w="med" len="med"/>
                      <a:tailEnd type="none" w="med" len="med"/>
                    </a:lnT>
                    <a:lnB w="3175" cap="flat" cmpd="sng" algn="ctr">
                      <a:solidFill>
                        <a:srgbClr val="0083C8"/>
                      </a:solidFill>
                      <a:prstDash val="solid"/>
                      <a:round/>
                      <a:headEnd type="none" w="med" len="med"/>
                      <a:tailEnd type="none" w="med" len="med"/>
                    </a:lnB>
                    <a:noFill/>
                  </a:tcPr>
                </a:tc>
                <a:tc hMerge="1">
                  <a:txBody>
                    <a:bodyPr/>
                    <a:lstStyle/>
                    <a:p>
                      <a:endParaRPr lang="en-AU" sz="1100" dirty="0"/>
                    </a:p>
                  </a:txBody>
                  <a:tcPr>
                    <a:lnR w="6350" cap="flat" cmpd="sng" algn="ctr">
                      <a:solidFill>
                        <a:schemeClr val="bg1">
                          <a:lumMod val="7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3175" cap="flat" cmpd="sng" algn="ctr">
                      <a:solidFill>
                        <a:srgbClr val="0083C8"/>
                      </a:solidFill>
                      <a:prstDash val="solid"/>
                      <a:round/>
                      <a:headEnd type="none" w="med" len="med"/>
                      <a:tailEnd type="none" w="med" len="med"/>
                    </a:lnB>
                    <a:noFill/>
                  </a:tcPr>
                </a:tc>
                <a:tc hMerge="1">
                  <a:txBody>
                    <a:bodyPr/>
                    <a:lstStyle/>
                    <a:p>
                      <a:endParaRPr lang="en-AU" sz="1100" dirty="0"/>
                    </a:p>
                  </a:txBody>
                  <a:tcPr>
                    <a:lnL w="6350" cap="flat" cmpd="sng" algn="ctr">
                      <a:solidFill>
                        <a:schemeClr val="bg1">
                          <a:lumMod val="75000"/>
                        </a:schemeClr>
                      </a:solidFill>
                      <a:prstDash val="solid"/>
                      <a:round/>
                      <a:headEnd type="none" w="med" len="med"/>
                      <a:tailEnd type="none" w="med" len="med"/>
                    </a:lnL>
                    <a:lnT w="6350" cap="flat" cmpd="sng" algn="ctr">
                      <a:solidFill>
                        <a:schemeClr val="bg1">
                          <a:lumMod val="95000"/>
                        </a:schemeClr>
                      </a:solidFill>
                      <a:prstDash val="solid"/>
                      <a:round/>
                      <a:headEnd type="none" w="med" len="med"/>
                      <a:tailEnd type="none" w="med" len="med"/>
                    </a:lnT>
                    <a:lnB w="3175" cap="flat" cmpd="sng" algn="ctr">
                      <a:solidFill>
                        <a:srgbClr val="0083C8"/>
                      </a:solidFill>
                      <a:prstDash val="solid"/>
                      <a:round/>
                      <a:headEnd type="none" w="med" len="med"/>
                      <a:tailEnd type="none" w="med" len="med"/>
                    </a:lnB>
                    <a:noFill/>
                  </a:tcPr>
                </a:tc>
                <a:tc hMerge="1">
                  <a:txBody>
                    <a:bodyPr/>
                    <a:lstStyle/>
                    <a:p>
                      <a:endParaRPr lang="en-AU" sz="1100" dirty="0"/>
                    </a:p>
                  </a:txBody>
                  <a:tcPr>
                    <a:lnT w="6350" cap="flat" cmpd="sng" algn="ctr">
                      <a:solidFill>
                        <a:schemeClr val="bg1">
                          <a:lumMod val="95000"/>
                        </a:schemeClr>
                      </a:solidFill>
                      <a:prstDash val="solid"/>
                      <a:round/>
                      <a:headEnd type="none" w="med" len="med"/>
                      <a:tailEnd type="none" w="med" len="med"/>
                    </a:lnT>
                    <a:lnB w="3175" cap="flat" cmpd="sng" algn="ctr">
                      <a:solidFill>
                        <a:srgbClr val="0083C8"/>
                      </a:solidFill>
                      <a:prstDash val="solid"/>
                      <a:round/>
                      <a:headEnd type="none" w="med" len="med"/>
                      <a:tailEnd type="none" w="med" len="med"/>
                    </a:lnB>
                    <a:noFill/>
                  </a:tcPr>
                </a:tc>
                <a:tc hMerge="1">
                  <a:txBody>
                    <a:bodyPr/>
                    <a:lstStyle/>
                    <a:p>
                      <a:endParaRPr lang="en-AU" sz="1100" dirty="0"/>
                    </a:p>
                  </a:txBody>
                  <a:tcPr>
                    <a:lnT w="6350" cap="flat" cmpd="sng" algn="ctr">
                      <a:solidFill>
                        <a:schemeClr val="bg1">
                          <a:lumMod val="95000"/>
                        </a:schemeClr>
                      </a:solidFill>
                      <a:prstDash val="solid"/>
                      <a:round/>
                      <a:headEnd type="none" w="med" len="med"/>
                      <a:tailEnd type="none" w="med" len="med"/>
                    </a:lnT>
                    <a:lnB w="3175" cap="flat" cmpd="sng" algn="ctr">
                      <a:solidFill>
                        <a:srgbClr val="0083C8"/>
                      </a:solidFill>
                      <a:prstDash val="solid"/>
                      <a:round/>
                      <a:headEnd type="none" w="med" len="med"/>
                      <a:tailEnd type="none" w="med" len="med"/>
                    </a:lnB>
                    <a:noFill/>
                  </a:tcPr>
                </a:tc>
                <a:tc hMerge="1">
                  <a:txBody>
                    <a:bodyPr/>
                    <a:lstStyle/>
                    <a:p>
                      <a:endParaRPr lang="en-AU" sz="1100" dirty="0"/>
                    </a:p>
                  </a:txBody>
                  <a:tcPr>
                    <a:lnR w="6350" cap="flat" cmpd="sng" algn="ctr">
                      <a:solidFill>
                        <a:schemeClr val="bg1">
                          <a:lumMod val="7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3175" cap="flat" cmpd="sng" algn="ctr">
                      <a:solidFill>
                        <a:srgbClr val="0083C8"/>
                      </a:solidFill>
                      <a:prstDash val="solid"/>
                      <a:round/>
                      <a:headEnd type="none" w="med" len="med"/>
                      <a:tailEnd type="none" w="med" len="med"/>
                    </a:lnB>
                    <a:noFill/>
                  </a:tcPr>
                </a:tc>
                <a:extLst>
                  <a:ext uri="{0D108BD9-81ED-4DB2-BD59-A6C34878D82A}">
                    <a16:rowId xmlns="" xmlns:a16="http://schemas.microsoft.com/office/drawing/2014/main" val="10007"/>
                  </a:ext>
                </a:extLst>
              </a:tr>
            </a:tbl>
          </a:graphicData>
        </a:graphic>
      </p:graphicFrame>
      <p:cxnSp>
        <p:nvCxnSpPr>
          <p:cNvPr id="6" name="Straight Connector 5"/>
          <p:cNvCxnSpPr/>
          <p:nvPr/>
        </p:nvCxnSpPr>
        <p:spPr>
          <a:xfrm>
            <a:off x="7053943" y="1922957"/>
            <a:ext cx="0" cy="4314558"/>
          </a:xfrm>
          <a:prstGeom prst="line">
            <a:avLst/>
          </a:prstGeom>
          <a:ln w="19050">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340682" y="1367648"/>
            <a:ext cx="1426521" cy="577081"/>
          </a:xfrm>
          <a:prstGeom prst="rect">
            <a:avLst/>
          </a:prstGeom>
          <a:noFill/>
        </p:spPr>
        <p:txBody>
          <a:bodyPr wrap="square" rtlCol="0">
            <a:spAutoFit/>
          </a:bodyPr>
          <a:lstStyle/>
          <a:p>
            <a:pPr algn="ctr"/>
            <a:r>
              <a:rPr lang="en-AU" sz="1050" b="1" dirty="0">
                <a:solidFill>
                  <a:srgbClr val="00B050"/>
                </a:solidFill>
                <a:latin typeface="Segoe UI Light" panose="020B0502040204020203" pitchFamily="34" charset="0"/>
                <a:cs typeface="Segoe UI Light" panose="020B0502040204020203" pitchFamily="34" charset="0"/>
              </a:rPr>
              <a:t>Update/refresh strategy and progress against action plan</a:t>
            </a:r>
          </a:p>
        </p:txBody>
      </p:sp>
      <p:sp>
        <p:nvSpPr>
          <p:cNvPr id="14" name="TextBox 13"/>
          <p:cNvSpPr txBox="1"/>
          <p:nvPr/>
        </p:nvSpPr>
        <p:spPr>
          <a:xfrm>
            <a:off x="634852" y="935063"/>
            <a:ext cx="8038214" cy="584775"/>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Our action plan includes the initiatives we have planned to improve maturity and meet our objectives.</a:t>
            </a:r>
          </a:p>
        </p:txBody>
      </p:sp>
    </p:spTree>
    <p:extLst>
      <p:ext uri="{BB962C8B-B14F-4D97-AF65-F5344CB8AC3E}">
        <p14:creationId xmlns:p14="http://schemas.microsoft.com/office/powerpoint/2010/main" val="508796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5266" y="2121734"/>
            <a:ext cx="7220910" cy="3945827"/>
          </a:xfrm>
        </p:spPr>
        <p:txBody>
          <a:bodyPr anchor="b">
            <a:normAutofit/>
          </a:bodyPr>
          <a:lstStyle/>
          <a:p>
            <a:pPr>
              <a:spcBef>
                <a:spcPts val="600"/>
              </a:spcBef>
            </a:pPr>
            <a:r>
              <a:rPr lang="en-AU" sz="1000" dirty="0">
                <a:solidFill>
                  <a:schemeClr val="tx1"/>
                </a:solidFill>
                <a:latin typeface="Segoe UI Light" panose="020B0502040204020203" pitchFamily="34" charset="0"/>
                <a:cs typeface="Segoe UI Light" panose="020B0502040204020203" pitchFamily="34" charset="0"/>
              </a:rPr>
              <a:t>This publication has been compiled by the Department of Aboriginal and Torres Strait Islander Partnerships</a:t>
            </a:r>
          </a:p>
          <a:p>
            <a:pPr>
              <a:spcBef>
                <a:spcPts val="600"/>
              </a:spcBef>
            </a:pPr>
            <a:r>
              <a:rPr lang="en-AU" sz="1000" dirty="0">
                <a:solidFill>
                  <a:schemeClr val="tx1"/>
                </a:solidFill>
                <a:latin typeface="Segoe UI Light" panose="020B0502040204020203" pitchFamily="34" charset="0"/>
                <a:cs typeface="Segoe UI Light" panose="020B0502040204020203" pitchFamily="34" charset="0"/>
              </a:rPr>
              <a:t>© State of Queensland, 2018</a:t>
            </a:r>
          </a:p>
          <a:p>
            <a:pPr>
              <a:spcBef>
                <a:spcPts val="600"/>
              </a:spcBef>
            </a:pPr>
            <a:r>
              <a:rPr lang="en-AU" sz="1000" dirty="0">
                <a:solidFill>
                  <a:schemeClr val="tx1"/>
                </a:solidFill>
                <a:latin typeface="Segoe UI Light" panose="020B0502040204020203" pitchFamily="34" charset="0"/>
                <a:cs typeface="Segoe UI Light" panose="020B0502040204020203" pitchFamily="34" charset="0"/>
              </a:rPr>
              <a:t>The Queensland Government supports and encourages the dissemination and exchange of its information. The copyright in this publication is licensed under a Creative Commons Attribution 4.0 Australia (CC BY) licence.</a:t>
            </a:r>
          </a:p>
          <a:p>
            <a:pPr>
              <a:spcBef>
                <a:spcPts val="600"/>
              </a:spcBef>
            </a:pPr>
            <a:r>
              <a:rPr lang="en-AU" sz="1000" dirty="0">
                <a:solidFill>
                  <a:schemeClr val="tx1">
                    <a:lumMod val="65000"/>
                    <a:lumOff val="35000"/>
                  </a:schemeClr>
                </a:solidFill>
                <a:latin typeface="Segoe UI Light" panose="020B0502040204020203" pitchFamily="34" charset="0"/>
                <a:cs typeface="Segoe UI Light" panose="020B0502040204020203" pitchFamily="34" charset="0"/>
              </a:rPr>
              <a:t>Under this licence you are free, without having to seek permission, to use this publication in accordance with the licence terms.</a:t>
            </a:r>
          </a:p>
          <a:p>
            <a:pPr>
              <a:spcBef>
                <a:spcPts val="600"/>
              </a:spcBef>
            </a:pPr>
            <a:r>
              <a:rPr lang="en-AU" sz="1000" dirty="0">
                <a:solidFill>
                  <a:schemeClr val="tx1">
                    <a:lumMod val="65000"/>
                    <a:lumOff val="35000"/>
                  </a:schemeClr>
                </a:solidFill>
                <a:latin typeface="Segoe UI Light" panose="020B0502040204020203" pitchFamily="34" charset="0"/>
                <a:cs typeface="Segoe UI Light" panose="020B0502040204020203" pitchFamily="34" charset="0"/>
              </a:rPr>
              <a:t>You must keep intact the copyright notice and attribute the State of Queensland as the source of the publication.</a:t>
            </a:r>
          </a:p>
          <a:p>
            <a:pPr>
              <a:spcBef>
                <a:spcPts val="600"/>
              </a:spcBef>
            </a:pPr>
            <a:r>
              <a:rPr lang="en-AU" sz="1000" dirty="0">
                <a:solidFill>
                  <a:schemeClr val="tx1">
                    <a:lumMod val="65000"/>
                    <a:lumOff val="35000"/>
                  </a:schemeClr>
                </a:solidFill>
                <a:latin typeface="Segoe UI Light" panose="020B0502040204020203" pitchFamily="34" charset="0"/>
                <a:cs typeface="Segoe UI Light" panose="020B0502040204020203" pitchFamily="34" charset="0"/>
              </a:rPr>
              <a:t>For more information on this licence, visit </a:t>
            </a:r>
            <a:r>
              <a:rPr lang="en-AU" sz="1000" dirty="0">
                <a:solidFill>
                  <a:schemeClr val="tx1">
                    <a:lumMod val="65000"/>
                    <a:lumOff val="35000"/>
                  </a:schemeClr>
                </a:solidFill>
                <a:latin typeface="Segoe UI Light" panose="020B0502040204020203" pitchFamily="34" charset="0"/>
                <a:cs typeface="Segoe UI Light" panose="020B0502040204020203" pitchFamily="34" charset="0"/>
                <a:hlinkClick r:id="rId3"/>
              </a:rPr>
              <a:t>https://creativecommons.org/licenses/by/4.0/</a:t>
            </a:r>
            <a:r>
              <a:rPr lang="en-AU" sz="1000" dirty="0">
                <a:solidFill>
                  <a:schemeClr val="tx1">
                    <a:lumMod val="65000"/>
                    <a:lumOff val="35000"/>
                  </a:schemeClr>
                </a:solidFill>
                <a:latin typeface="Segoe UI Light" panose="020B0502040204020203" pitchFamily="34" charset="0"/>
                <a:cs typeface="Segoe UI Light" panose="020B0502040204020203" pitchFamily="34" charset="0"/>
              </a:rPr>
              <a:t>. </a:t>
            </a:r>
          </a:p>
          <a:p>
            <a:pPr>
              <a:spcBef>
                <a:spcPts val="600"/>
              </a:spcBef>
            </a:pPr>
            <a:r>
              <a:rPr lang="en-AU" sz="1000" dirty="0">
                <a:solidFill>
                  <a:schemeClr val="tx1">
                    <a:lumMod val="65000"/>
                    <a:lumOff val="35000"/>
                  </a:schemeClr>
                </a:solidFill>
                <a:latin typeface="Segoe UI Light" panose="020B0502040204020203" pitchFamily="34" charset="0"/>
                <a:cs typeface="Segoe UI Light" panose="020B0502040204020203" pitchFamily="34" charset="0"/>
              </a:rPr>
              <a:t>The information contained herein is subject to change without notice. The Queensland Government shall not be liable for technical or other errors or omissions contained herein. The reader/user accepts all risks and responsibility for losses, damages, costs and other consequences resulting directly or indirectly from using this information.</a:t>
            </a:r>
          </a:p>
        </p:txBody>
      </p:sp>
    </p:spTree>
    <p:extLst>
      <p:ext uri="{BB962C8B-B14F-4D97-AF65-F5344CB8AC3E}">
        <p14:creationId xmlns:p14="http://schemas.microsoft.com/office/powerpoint/2010/main" val="2675522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11058"/>
          </a:xfrm>
        </p:spPr>
        <p:txBody>
          <a:bodyPr>
            <a:normAutofit/>
          </a:bodyPr>
          <a:lstStyle/>
          <a:p>
            <a:r>
              <a:rPr lang="en-AU" sz="2400" dirty="0">
                <a:latin typeface="Segoe UI Light" panose="020B0502040204020203" pitchFamily="34" charset="0"/>
                <a:cs typeface="Segoe UI Light" panose="020B0502040204020203" pitchFamily="34" charset="0"/>
              </a:rPr>
              <a:t>Appendix 1 – Published Data</a:t>
            </a:r>
          </a:p>
        </p:txBody>
      </p:sp>
      <p:sp>
        <p:nvSpPr>
          <p:cNvPr id="3" name="TextBox 2"/>
          <p:cNvSpPr txBox="1"/>
          <p:nvPr/>
        </p:nvSpPr>
        <p:spPr>
          <a:xfrm>
            <a:off x="628650" y="2650722"/>
            <a:ext cx="7450112" cy="646331"/>
          </a:xfrm>
          <a:prstGeom prst="rect">
            <a:avLst/>
          </a:prstGeom>
          <a:noFill/>
        </p:spPr>
        <p:txBody>
          <a:bodyPr wrap="square" rtlCol="0">
            <a:spAutoFit/>
          </a:bodyPr>
          <a:lstStyle/>
          <a:p>
            <a:r>
              <a:rPr lang="en-AU" dirty="0">
                <a:latin typeface="Segoe UI Light" panose="020B0502040204020203" pitchFamily="34" charset="0"/>
                <a:cs typeface="Segoe UI Light" panose="020B0502040204020203" pitchFamily="34" charset="0"/>
              </a:rPr>
              <a:t>At</a:t>
            </a:r>
            <a:r>
              <a:rPr lang="en-AU" dirty="0">
                <a:solidFill>
                  <a:srgbClr val="FF0000"/>
                </a:solidFill>
                <a:latin typeface="Segoe UI Light" panose="020B0502040204020203" pitchFamily="34" charset="0"/>
                <a:cs typeface="Segoe UI Light" panose="020B0502040204020203" pitchFamily="34" charset="0"/>
              </a:rPr>
              <a:t> 7/9/2018 </a:t>
            </a:r>
            <a:r>
              <a:rPr lang="en-AU" dirty="0">
                <a:latin typeface="Segoe UI Light" panose="020B0502040204020203" pitchFamily="34" charset="0"/>
                <a:cs typeface="Segoe UI Light" panose="020B0502040204020203" pitchFamily="34" charset="0"/>
              </a:rPr>
              <a:t>we have </a:t>
            </a:r>
            <a:r>
              <a:rPr lang="en-AU" dirty="0">
                <a:solidFill>
                  <a:srgbClr val="FF0000"/>
                </a:solidFill>
                <a:latin typeface="Segoe UI Light" panose="020B0502040204020203" pitchFamily="34" charset="0"/>
                <a:cs typeface="Segoe UI Light" panose="020B0502040204020203" pitchFamily="34" charset="0"/>
              </a:rPr>
              <a:t>30 </a:t>
            </a:r>
            <a:r>
              <a:rPr lang="en-AU" dirty="0">
                <a:latin typeface="Segoe UI Light" panose="020B0502040204020203" pitchFamily="34" charset="0"/>
                <a:cs typeface="Segoe UI Light" panose="020B0502040204020203" pitchFamily="34" charset="0"/>
              </a:rPr>
              <a:t>datasets published to data.qld.gov.au. For a updated list of all our datasets click </a:t>
            </a:r>
            <a:r>
              <a:rPr lang="en-AU" dirty="0">
                <a:latin typeface="Segoe UI Light" panose="020B0502040204020203" pitchFamily="34" charset="0"/>
                <a:cs typeface="Segoe UI Light" panose="020B0502040204020203" pitchFamily="34" charset="0"/>
                <a:hlinkClick r:id="rId3"/>
              </a:rPr>
              <a:t>here</a:t>
            </a:r>
            <a:r>
              <a:rPr lang="en-AU" dirty="0">
                <a:latin typeface="Segoe UI Light" panose="020B0502040204020203" pitchFamily="34" charset="0"/>
                <a:cs typeface="Segoe UI Light" panose="020B0502040204020203" pitchFamily="34" charset="0"/>
              </a:rPr>
              <a:t>.</a:t>
            </a:r>
            <a:endParaRPr lang="en-AU" dirty="0">
              <a:solidFill>
                <a:srgbClr val="FF0000"/>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313163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11058"/>
          </a:xfrm>
        </p:spPr>
        <p:txBody>
          <a:bodyPr>
            <a:normAutofit/>
          </a:bodyPr>
          <a:lstStyle/>
          <a:p>
            <a:r>
              <a:rPr lang="en-AU" sz="2400" dirty="0">
                <a:latin typeface="Segoe UI Light" panose="020B0502040204020203" pitchFamily="34" charset="0"/>
                <a:cs typeface="Segoe UI Light" panose="020B0502040204020203" pitchFamily="34" charset="0"/>
              </a:rPr>
              <a:t>Appendix 2 - Data publishing schedule</a:t>
            </a:r>
          </a:p>
        </p:txBody>
      </p:sp>
      <p:graphicFrame>
        <p:nvGraphicFramePr>
          <p:cNvPr id="5" name="Table 4"/>
          <p:cNvGraphicFramePr>
            <a:graphicFrameLocks noGrp="1"/>
          </p:cNvGraphicFramePr>
          <p:nvPr>
            <p:extLst>
              <p:ext uri="{D42A27DB-BD31-4B8C-83A1-F6EECF244321}">
                <p14:modId xmlns:p14="http://schemas.microsoft.com/office/powerpoint/2010/main" val="253946305"/>
              </p:ext>
            </p:extLst>
          </p:nvPr>
        </p:nvGraphicFramePr>
        <p:xfrm>
          <a:off x="673620" y="1883313"/>
          <a:ext cx="7886700" cy="2392680"/>
        </p:xfrm>
        <a:graphic>
          <a:graphicData uri="http://schemas.openxmlformats.org/drawingml/2006/table">
            <a:tbl>
              <a:tblPr firstRow="1" bandRow="1">
                <a:tableStyleId>{B301B821-A1FF-4177-AEE7-76D212191A09}</a:tableStyleId>
              </a:tblPr>
              <a:tblGrid>
                <a:gridCol w="1428750">
                  <a:extLst>
                    <a:ext uri="{9D8B030D-6E8A-4147-A177-3AD203B41FA5}">
                      <a16:colId xmlns="" xmlns:a16="http://schemas.microsoft.com/office/drawing/2014/main" val="20000"/>
                    </a:ext>
                  </a:extLst>
                </a:gridCol>
                <a:gridCol w="3030739">
                  <a:extLst>
                    <a:ext uri="{9D8B030D-6E8A-4147-A177-3AD203B41FA5}">
                      <a16:colId xmlns="" xmlns:a16="http://schemas.microsoft.com/office/drawing/2014/main" val="20001"/>
                    </a:ext>
                  </a:extLst>
                </a:gridCol>
                <a:gridCol w="1215736">
                  <a:extLst>
                    <a:ext uri="{9D8B030D-6E8A-4147-A177-3AD203B41FA5}">
                      <a16:colId xmlns="" xmlns:a16="http://schemas.microsoft.com/office/drawing/2014/main" val="20002"/>
                    </a:ext>
                  </a:extLst>
                </a:gridCol>
                <a:gridCol w="1309255">
                  <a:extLst>
                    <a:ext uri="{9D8B030D-6E8A-4147-A177-3AD203B41FA5}">
                      <a16:colId xmlns="" xmlns:a16="http://schemas.microsoft.com/office/drawing/2014/main" val="20003"/>
                    </a:ext>
                  </a:extLst>
                </a:gridCol>
                <a:gridCol w="902220">
                  <a:extLst>
                    <a:ext uri="{9D8B030D-6E8A-4147-A177-3AD203B41FA5}">
                      <a16:colId xmlns="" xmlns:a16="http://schemas.microsoft.com/office/drawing/2014/main" val="20004"/>
                    </a:ext>
                  </a:extLst>
                </a:gridCol>
              </a:tblGrid>
              <a:tr h="361315">
                <a:tc>
                  <a:txBody>
                    <a:bodyPr/>
                    <a:lstStyle/>
                    <a:p>
                      <a:r>
                        <a:rPr lang="en-AU" sz="1100" dirty="0"/>
                        <a:t>Dataset name</a:t>
                      </a:r>
                      <a:endParaRPr lang="en-AU" sz="1100" dirty="0">
                        <a:latin typeface="Segoe UI Light" panose="020B0502040204020203" pitchFamily="34" charset="0"/>
                        <a:cs typeface="Segoe UI Light" panose="020B0502040204020203" pitchFamily="34" charset="0"/>
                      </a:endParaRPr>
                    </a:p>
                  </a:txBody>
                  <a:tcPr anchor="b"/>
                </a:tc>
                <a:tc>
                  <a:txBody>
                    <a:bodyPr/>
                    <a:lstStyle/>
                    <a:p>
                      <a:r>
                        <a:rPr lang="en-AU" sz="1100" dirty="0"/>
                        <a:t>Description</a:t>
                      </a:r>
                      <a:endParaRPr lang="en-AU" sz="1100" dirty="0">
                        <a:latin typeface="Segoe UI Light" panose="020B0502040204020203" pitchFamily="34" charset="0"/>
                        <a:cs typeface="Segoe UI Light" panose="020B0502040204020203" pitchFamily="34" charset="0"/>
                      </a:endParaRPr>
                    </a:p>
                  </a:txBody>
                  <a:tcPr anchor="b"/>
                </a:tc>
                <a:tc>
                  <a:txBody>
                    <a:bodyPr/>
                    <a:lstStyle/>
                    <a:p>
                      <a:r>
                        <a:rPr lang="en-AU" sz="1100" dirty="0"/>
                        <a:t>Target Publishing Date</a:t>
                      </a:r>
                      <a:endParaRPr lang="en-AU" sz="1100" dirty="0">
                        <a:latin typeface="Segoe UI Light" panose="020B0502040204020203" pitchFamily="34" charset="0"/>
                        <a:cs typeface="Segoe UI Light" panose="020B0502040204020203" pitchFamily="34" charset="0"/>
                      </a:endParaRPr>
                    </a:p>
                  </a:txBody>
                  <a:tcPr anchor="b"/>
                </a:tc>
                <a:tc>
                  <a:txBody>
                    <a:bodyPr/>
                    <a:lstStyle/>
                    <a:p>
                      <a:r>
                        <a:rPr lang="en-AU" sz="1100" dirty="0"/>
                        <a:t>Frequency of Update</a:t>
                      </a:r>
                      <a:endParaRPr lang="en-AU" sz="1100" dirty="0">
                        <a:latin typeface="Segoe UI Light" panose="020B0502040204020203" pitchFamily="34" charset="0"/>
                        <a:cs typeface="Segoe UI Light" panose="020B0502040204020203" pitchFamily="34" charset="0"/>
                      </a:endParaRPr>
                    </a:p>
                  </a:txBody>
                  <a:tcPr anchor="b"/>
                </a:tc>
                <a:tc>
                  <a:txBody>
                    <a:bodyPr/>
                    <a:lstStyle/>
                    <a:p>
                      <a:r>
                        <a:rPr lang="en-AU" sz="1100" dirty="0"/>
                        <a:t>Licence</a:t>
                      </a:r>
                      <a:endParaRPr lang="en-AU" sz="1100" dirty="0">
                        <a:latin typeface="Segoe UI Light" panose="020B0502040204020203" pitchFamily="34" charset="0"/>
                        <a:cs typeface="Segoe UI Light" panose="020B0502040204020203" pitchFamily="34" charset="0"/>
                      </a:endParaRPr>
                    </a:p>
                  </a:txBody>
                  <a:tcPr anchor="b"/>
                </a:tc>
                <a:extLst>
                  <a:ext uri="{0D108BD9-81ED-4DB2-BD59-A6C34878D82A}">
                    <a16:rowId xmlns="" xmlns:a16="http://schemas.microsoft.com/office/drawing/2014/main" val="10000"/>
                  </a:ext>
                </a:extLst>
              </a:tr>
              <a:tr h="532936">
                <a:tc>
                  <a:txBody>
                    <a:bodyPr/>
                    <a:lstStyle/>
                    <a:p>
                      <a:r>
                        <a:rPr lang="en-AU" sz="1000" dirty="0">
                          <a:latin typeface="Segoe UI Light" panose="020B0502040204020203" pitchFamily="34" charset="0"/>
                          <a:cs typeface="Segoe UI Light" panose="020B0502040204020203" pitchFamily="34" charset="0"/>
                        </a:rPr>
                        <a:t>Under Award Wages Process</a:t>
                      </a:r>
                    </a:p>
                  </a:txBody>
                  <a:tcPr/>
                </a:tc>
                <a:tc>
                  <a:txBody>
                    <a:bodyPr/>
                    <a:lstStyle/>
                    <a:p>
                      <a:r>
                        <a:rPr lang="en-AU" sz="1000" dirty="0">
                          <a:latin typeface="Segoe UI Light" panose="020B0502040204020203" pitchFamily="34" charset="0"/>
                          <a:cs typeface="Segoe UI Light" panose="020B0502040204020203" pitchFamily="34" charset="0"/>
                        </a:rPr>
                        <a:t>Information </a:t>
                      </a:r>
                      <a:r>
                        <a:rPr lang="en-AU" sz="1000" dirty="0" smtClean="0">
                          <a:latin typeface="Segoe UI Light" panose="020B0502040204020203" pitchFamily="34" charset="0"/>
                          <a:cs typeface="Segoe UI Light" panose="020B0502040204020203" pitchFamily="34" charset="0"/>
                        </a:rPr>
                        <a:t>about the Under Award</a:t>
                      </a:r>
                      <a:r>
                        <a:rPr lang="en-AU" sz="1000" baseline="0" dirty="0" smtClean="0">
                          <a:latin typeface="Segoe UI Light" panose="020B0502040204020203" pitchFamily="34" charset="0"/>
                          <a:cs typeface="Segoe UI Light" panose="020B0502040204020203" pitchFamily="34" charset="0"/>
                        </a:rPr>
                        <a:t> compensation process containing </a:t>
                      </a:r>
                      <a:r>
                        <a:rPr lang="en-AU" sz="1000" dirty="0" smtClean="0">
                          <a:latin typeface="Segoe UI Light" panose="020B0502040204020203" pitchFamily="34" charset="0"/>
                          <a:cs typeface="Segoe UI Light" panose="020B0502040204020203" pitchFamily="34" charset="0"/>
                        </a:rPr>
                        <a:t>applicant details and claim outcomes. </a:t>
                      </a:r>
                      <a:endParaRPr lang="en-AU" sz="1000" dirty="0">
                        <a:latin typeface="Segoe UI Light" panose="020B0502040204020203" pitchFamily="34" charset="0"/>
                        <a:cs typeface="Segoe UI Light" panose="020B0502040204020203" pitchFamily="34" charset="0"/>
                      </a:endParaRPr>
                    </a:p>
                  </a:txBody>
                  <a:tcPr/>
                </a:tc>
                <a:tc>
                  <a:txBody>
                    <a:bodyPr/>
                    <a:lstStyle/>
                    <a:p>
                      <a:r>
                        <a:rPr lang="en-AU" sz="1000" dirty="0" smtClean="0">
                          <a:solidFill>
                            <a:srgbClr val="FF0000"/>
                          </a:solidFill>
                          <a:latin typeface="Segoe UI Light" panose="020B0502040204020203" pitchFamily="34" charset="0"/>
                          <a:cs typeface="Segoe UI Light" panose="020B0502040204020203" pitchFamily="34" charset="0"/>
                        </a:rPr>
                        <a:t>July 2019</a:t>
                      </a:r>
                      <a:endParaRPr lang="en-AU" sz="1000" dirty="0">
                        <a:solidFill>
                          <a:srgbClr val="FF0000"/>
                        </a:solidFill>
                        <a:latin typeface="Segoe UI Light" panose="020B0502040204020203" pitchFamily="34" charset="0"/>
                        <a:cs typeface="Segoe UI Light" panose="020B0502040204020203" pitchFamily="34" charset="0"/>
                      </a:endParaRPr>
                    </a:p>
                  </a:txBody>
                  <a:tcPr/>
                </a:tc>
                <a:tc>
                  <a:txBody>
                    <a:bodyPr/>
                    <a:lstStyle/>
                    <a:p>
                      <a:r>
                        <a:rPr lang="en-AU" sz="1000" dirty="0">
                          <a:latin typeface="Segoe UI Light" panose="020B0502040204020203" pitchFamily="34" charset="0"/>
                          <a:cs typeface="Segoe UI Light" panose="020B0502040204020203" pitchFamily="34" charset="0"/>
                        </a:rPr>
                        <a:t>One-off</a:t>
                      </a:r>
                    </a:p>
                  </a:txBody>
                  <a:tcPr/>
                </a:tc>
                <a:tc>
                  <a:txBody>
                    <a:bodyPr/>
                    <a:lstStyle/>
                    <a:p>
                      <a:r>
                        <a:rPr lang="en-AU" sz="1000" dirty="0">
                          <a:latin typeface="Segoe UI Light" panose="020B0502040204020203" pitchFamily="34" charset="0"/>
                          <a:cs typeface="Segoe UI Light" panose="020B0502040204020203" pitchFamily="34" charset="0"/>
                        </a:rPr>
                        <a:t>Open</a:t>
                      </a:r>
                    </a:p>
                  </a:txBody>
                  <a:tcPr/>
                </a:tc>
                <a:extLst>
                  <a:ext uri="{0D108BD9-81ED-4DB2-BD59-A6C34878D82A}">
                    <a16:rowId xmlns="" xmlns:a16="http://schemas.microsoft.com/office/drawing/2014/main" val="10001"/>
                  </a:ext>
                </a:extLst>
              </a:tr>
              <a:tr h="532936">
                <a:tc>
                  <a:txBody>
                    <a:bodyPr/>
                    <a:lstStyle/>
                    <a:p>
                      <a:r>
                        <a:rPr lang="en-AU" sz="1000" dirty="0">
                          <a:latin typeface="Segoe UI Light" panose="020B0502040204020203" pitchFamily="34" charset="0"/>
                          <a:cs typeface="Segoe UI Light" panose="020B0502040204020203" pitchFamily="34" charset="0"/>
                        </a:rPr>
                        <a:t>Removals database</a:t>
                      </a:r>
                    </a:p>
                  </a:txBody>
                  <a:tcPr/>
                </a:tc>
                <a:tc>
                  <a:txBody>
                    <a:bodyPr/>
                    <a:lstStyle/>
                    <a:p>
                      <a:r>
                        <a:rPr lang="en-AU" sz="1000" dirty="0">
                          <a:latin typeface="Segoe UI Light" panose="020B0502040204020203" pitchFamily="34" charset="0"/>
                          <a:cs typeface="Segoe UI Light" panose="020B0502040204020203" pitchFamily="34" charset="0"/>
                        </a:rPr>
                        <a:t>Information regarding Aboriginal and Torres Strait Islander </a:t>
                      </a:r>
                      <a:r>
                        <a:rPr lang="en-AU" sz="1000" dirty="0" smtClean="0">
                          <a:latin typeface="Segoe UI Light" panose="020B0502040204020203" pitchFamily="34" charset="0"/>
                          <a:cs typeface="Segoe UI Light" panose="020B0502040204020203" pitchFamily="34" charset="0"/>
                        </a:rPr>
                        <a:t>people </a:t>
                      </a:r>
                      <a:r>
                        <a:rPr lang="en-AU" sz="1000" dirty="0">
                          <a:latin typeface="Segoe UI Light" panose="020B0502040204020203" pitchFamily="34" charset="0"/>
                          <a:cs typeface="Segoe UI Light" panose="020B0502040204020203" pitchFamily="34" charset="0"/>
                        </a:rPr>
                        <a:t>removed in Queensland </a:t>
                      </a:r>
                      <a:r>
                        <a:rPr lang="en-AU" sz="1000" dirty="0" smtClean="0">
                          <a:latin typeface="Segoe UI Light" panose="020B0502040204020203" pitchFamily="34" charset="0"/>
                          <a:cs typeface="Segoe UI Light" panose="020B0502040204020203" pitchFamily="34" charset="0"/>
                        </a:rPr>
                        <a:t>which </a:t>
                      </a:r>
                      <a:r>
                        <a:rPr lang="en-AU" sz="1000" dirty="0">
                          <a:latin typeface="Segoe UI Light" panose="020B0502040204020203" pitchFamily="34" charset="0"/>
                          <a:cs typeface="Segoe UI Light" panose="020B0502040204020203" pitchFamily="34" charset="0"/>
                        </a:rPr>
                        <a:t>includes </a:t>
                      </a:r>
                      <a:r>
                        <a:rPr lang="en-AU" sz="1000" dirty="0" smtClean="0">
                          <a:latin typeface="Segoe UI Light" panose="020B0502040204020203" pitchFamily="34" charset="0"/>
                          <a:cs typeface="Segoe UI Light" panose="020B0502040204020203" pitchFamily="34" charset="0"/>
                        </a:rPr>
                        <a:t>personal details,</a:t>
                      </a:r>
                      <a:r>
                        <a:rPr lang="en-AU" sz="1000" baseline="0" dirty="0" smtClean="0">
                          <a:latin typeface="Segoe UI Light" panose="020B0502040204020203" pitchFamily="34" charset="0"/>
                          <a:cs typeface="Segoe UI Light" panose="020B0502040204020203" pitchFamily="34" charset="0"/>
                        </a:rPr>
                        <a:t> </a:t>
                      </a:r>
                      <a:r>
                        <a:rPr lang="en-AU" sz="1000" dirty="0" smtClean="0">
                          <a:latin typeface="Segoe UI Light" panose="020B0502040204020203" pitchFamily="34" charset="0"/>
                          <a:cs typeface="Segoe UI Light" panose="020B0502040204020203" pitchFamily="34" charset="0"/>
                        </a:rPr>
                        <a:t>reason </a:t>
                      </a:r>
                      <a:r>
                        <a:rPr lang="en-AU" sz="1000" dirty="0">
                          <a:latin typeface="Segoe UI Light" panose="020B0502040204020203" pitchFamily="34" charset="0"/>
                          <a:cs typeface="Segoe UI Light" panose="020B0502040204020203" pitchFamily="34" charset="0"/>
                        </a:rPr>
                        <a:t>for removal and place taken from and to dates</a:t>
                      </a:r>
                      <a:r>
                        <a:rPr lang="en-AU" sz="1000" dirty="0" smtClean="0">
                          <a:latin typeface="Segoe UI Light" panose="020B0502040204020203" pitchFamily="34" charset="0"/>
                          <a:cs typeface="Segoe UI Light" panose="020B0502040204020203" pitchFamily="34" charset="0"/>
                        </a:rPr>
                        <a:t>.</a:t>
                      </a:r>
                      <a:endParaRPr lang="en-AU" sz="1000" dirty="0">
                        <a:latin typeface="Segoe UI Light" panose="020B0502040204020203" pitchFamily="34" charset="0"/>
                        <a:cs typeface="Segoe UI Light" panose="020B0502040204020203" pitchFamily="34" charset="0"/>
                      </a:endParaRPr>
                    </a:p>
                  </a:txBody>
                  <a:tcPr/>
                </a:tc>
                <a:tc>
                  <a:txBody>
                    <a:bodyPr/>
                    <a:lstStyle/>
                    <a:p>
                      <a:r>
                        <a:rPr lang="en-AU" sz="1000" dirty="0" smtClean="0">
                          <a:solidFill>
                            <a:srgbClr val="FF0000"/>
                          </a:solidFill>
                          <a:latin typeface="Segoe UI Light" panose="020B0502040204020203" pitchFamily="34" charset="0"/>
                          <a:cs typeface="Segoe UI Light" panose="020B0502040204020203" pitchFamily="34" charset="0"/>
                        </a:rPr>
                        <a:t>December 2019</a:t>
                      </a:r>
                      <a:endParaRPr lang="en-AU" sz="1000" dirty="0">
                        <a:solidFill>
                          <a:srgbClr val="FF0000"/>
                        </a:solidFill>
                        <a:latin typeface="Segoe UI Light" panose="020B0502040204020203" pitchFamily="34" charset="0"/>
                        <a:cs typeface="Segoe UI Light" panose="020B0502040204020203" pitchFamily="34" charset="0"/>
                      </a:endParaRPr>
                    </a:p>
                  </a:txBody>
                  <a:tcPr/>
                </a:tc>
                <a:tc>
                  <a:txBody>
                    <a:bodyPr/>
                    <a:lstStyle/>
                    <a:p>
                      <a:r>
                        <a:rPr lang="en-AU" sz="1000" dirty="0">
                          <a:latin typeface="Segoe UI Light" panose="020B0502040204020203" pitchFamily="34" charset="0"/>
                          <a:cs typeface="Segoe UI Light" panose="020B0502040204020203" pitchFamily="34" charset="0"/>
                        </a:rPr>
                        <a:t>One-off</a:t>
                      </a:r>
                    </a:p>
                  </a:txBody>
                  <a:tcPr/>
                </a:tc>
                <a:tc>
                  <a:txBody>
                    <a:bodyPr/>
                    <a:lstStyle/>
                    <a:p>
                      <a:r>
                        <a:rPr lang="en-AU" sz="1000" dirty="0">
                          <a:latin typeface="Segoe UI Light" panose="020B0502040204020203" pitchFamily="34" charset="0"/>
                          <a:cs typeface="Segoe UI Light" panose="020B0502040204020203" pitchFamily="34" charset="0"/>
                        </a:rPr>
                        <a:t>Open</a:t>
                      </a:r>
                    </a:p>
                  </a:txBody>
                  <a:tcPr/>
                </a:tc>
                <a:extLst>
                  <a:ext uri="{0D108BD9-81ED-4DB2-BD59-A6C34878D82A}">
                    <a16:rowId xmlns="" xmlns:a16="http://schemas.microsoft.com/office/drawing/2014/main" val="10002"/>
                  </a:ext>
                </a:extLst>
              </a:tr>
              <a:tr h="532936">
                <a:tc>
                  <a:txBody>
                    <a:bodyPr/>
                    <a:lstStyle/>
                    <a:p>
                      <a:r>
                        <a:rPr lang="en-AU" sz="1000" dirty="0">
                          <a:latin typeface="Segoe UI Light" panose="020B0502040204020203" pitchFamily="34" charset="0"/>
                          <a:cs typeface="Segoe UI Light" panose="020B0502040204020203" pitchFamily="34" charset="0"/>
                        </a:rPr>
                        <a:t>Aboriginal and Torres Strait Cultural Heritage sites database</a:t>
                      </a:r>
                    </a:p>
                  </a:txBody>
                  <a:tcPr/>
                </a:tc>
                <a:tc>
                  <a:txBody>
                    <a:bodyPr/>
                    <a:lstStyle/>
                    <a:p>
                      <a:r>
                        <a:rPr lang="en-AU" sz="1000" dirty="0">
                          <a:latin typeface="Segoe UI Light" panose="020B0502040204020203" pitchFamily="34" charset="0"/>
                          <a:cs typeface="Segoe UI Light" panose="020B0502040204020203" pitchFamily="34" charset="0"/>
                        </a:rPr>
                        <a:t>Aggregated geographical and historical information about more than </a:t>
                      </a:r>
                      <a:r>
                        <a:rPr lang="en-AU" sz="1000" dirty="0" smtClean="0">
                          <a:latin typeface="Segoe UI Light" panose="020B0502040204020203" pitchFamily="34" charset="0"/>
                          <a:cs typeface="Segoe UI Light" panose="020B0502040204020203" pitchFamily="34" charset="0"/>
                        </a:rPr>
                        <a:t>60,000 </a:t>
                      </a:r>
                      <a:r>
                        <a:rPr lang="en-AU" sz="1000" dirty="0">
                          <a:latin typeface="Segoe UI Light" panose="020B0502040204020203" pitchFamily="34" charset="0"/>
                          <a:cs typeface="Segoe UI Light" panose="020B0502040204020203" pitchFamily="34" charset="0"/>
                        </a:rPr>
                        <a:t>sites of Aboriginal and Torres Strait Islander cultural heritage.</a:t>
                      </a:r>
                    </a:p>
                  </a:txBody>
                  <a:tcPr/>
                </a:tc>
                <a:tc>
                  <a:txBody>
                    <a:bodyPr/>
                    <a:lstStyle/>
                    <a:p>
                      <a:r>
                        <a:rPr lang="en-AU" sz="1000" dirty="0" smtClean="0">
                          <a:solidFill>
                            <a:srgbClr val="FF0000"/>
                          </a:solidFill>
                          <a:latin typeface="Segoe UI Light" panose="020B0502040204020203" pitchFamily="34" charset="0"/>
                          <a:cs typeface="Segoe UI Light" panose="020B0502040204020203" pitchFamily="34" charset="0"/>
                        </a:rPr>
                        <a:t>December 2019</a:t>
                      </a:r>
                      <a:endParaRPr lang="en-AU" sz="1000" dirty="0">
                        <a:solidFill>
                          <a:srgbClr val="FF0000"/>
                        </a:solidFill>
                        <a:latin typeface="Segoe UI Light" panose="020B0502040204020203" pitchFamily="34" charset="0"/>
                        <a:cs typeface="Segoe UI Light" panose="020B0502040204020203" pitchFamily="34" charset="0"/>
                      </a:endParaRPr>
                    </a:p>
                  </a:txBody>
                  <a:tcPr/>
                </a:tc>
                <a:tc>
                  <a:txBody>
                    <a:bodyPr/>
                    <a:lstStyle/>
                    <a:p>
                      <a:r>
                        <a:rPr lang="en-AU" sz="1000" dirty="0" smtClean="0">
                          <a:latin typeface="Segoe UI Light" panose="020B0502040204020203" pitchFamily="34" charset="0"/>
                          <a:cs typeface="Segoe UI Light" panose="020B0502040204020203" pitchFamily="34" charset="0"/>
                        </a:rPr>
                        <a:t>Every</a:t>
                      </a:r>
                      <a:r>
                        <a:rPr lang="en-AU" sz="1000" baseline="0" dirty="0" smtClean="0">
                          <a:latin typeface="Segoe UI Light" panose="020B0502040204020203" pitchFamily="34" charset="0"/>
                          <a:cs typeface="Segoe UI Light" panose="020B0502040204020203" pitchFamily="34" charset="0"/>
                        </a:rPr>
                        <a:t> 6 months</a:t>
                      </a:r>
                      <a:endParaRPr lang="en-AU" sz="1000" dirty="0">
                        <a:latin typeface="Segoe UI Light" panose="020B0502040204020203" pitchFamily="34" charset="0"/>
                        <a:cs typeface="Segoe UI Light" panose="020B0502040204020203" pitchFamily="34" charset="0"/>
                      </a:endParaRPr>
                    </a:p>
                  </a:txBody>
                  <a:tcPr/>
                </a:tc>
                <a:tc>
                  <a:txBody>
                    <a:bodyPr/>
                    <a:lstStyle/>
                    <a:p>
                      <a:r>
                        <a:rPr lang="en-AU" sz="1000" dirty="0">
                          <a:latin typeface="Segoe UI Light" panose="020B0502040204020203" pitchFamily="34" charset="0"/>
                          <a:cs typeface="Segoe UI Light" panose="020B0502040204020203" pitchFamily="34" charset="0"/>
                        </a:rPr>
                        <a:t>Open</a:t>
                      </a:r>
                    </a:p>
                  </a:txBody>
                  <a:tcPr/>
                </a:tc>
                <a:extLst>
                  <a:ext uri="{0D108BD9-81ED-4DB2-BD59-A6C34878D82A}">
                    <a16:rowId xmlns="" xmlns:a16="http://schemas.microsoft.com/office/drawing/2014/main" val="10003"/>
                  </a:ext>
                </a:extLst>
              </a:tr>
            </a:tbl>
          </a:graphicData>
        </a:graphic>
      </p:graphicFrame>
      <p:sp>
        <p:nvSpPr>
          <p:cNvPr id="8" name="TextBox 7"/>
          <p:cNvSpPr txBox="1"/>
          <p:nvPr/>
        </p:nvSpPr>
        <p:spPr>
          <a:xfrm>
            <a:off x="634852" y="935063"/>
            <a:ext cx="8038214" cy="1077218"/>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We plan to publish the following datasets to data.qld.gov.au over the next 24 months. This is not an exhaustive list. We will update this list as we identify more datasets to publish and when this strategy is next refreshed.</a:t>
            </a:r>
          </a:p>
          <a:p>
            <a:endParaRPr lang="en-AU" sz="1600" dirty="0">
              <a:solidFill>
                <a:srgbClr val="002060"/>
              </a:solidFill>
              <a:latin typeface="Segoe UI Light" panose="020B0502040204020203" pitchFamily="34" charset="0"/>
              <a:cs typeface="Segoe UI Light" panose="020B0502040204020203" pitchFamily="34" charset="0"/>
            </a:endParaRPr>
          </a:p>
        </p:txBody>
      </p:sp>
      <p:sp>
        <p:nvSpPr>
          <p:cNvPr id="9" name="Rectangle 8">
            <a:extLst>
              <a:ext uri="{FF2B5EF4-FFF2-40B4-BE49-F238E27FC236}">
                <a16:creationId xmlns="" xmlns:a16="http://schemas.microsoft.com/office/drawing/2014/main" id="{2CF8BA4F-914F-4EC9-9894-2933BFBD4FC1}"/>
              </a:ext>
            </a:extLst>
          </p:cNvPr>
          <p:cNvSpPr/>
          <p:nvPr/>
        </p:nvSpPr>
        <p:spPr>
          <a:xfrm>
            <a:off x="540327" y="5685837"/>
            <a:ext cx="8019993" cy="646331"/>
          </a:xfrm>
          <a:prstGeom prst="rect">
            <a:avLst/>
          </a:prstGeom>
        </p:spPr>
        <p:txBody>
          <a:bodyPr wrap="square">
            <a:spAutoFit/>
          </a:bodyPr>
          <a:lstStyle/>
          <a:p>
            <a:r>
              <a:rPr lang="en-AU" sz="1200" dirty="0">
                <a:latin typeface="Segoe UI Light" panose="020B0502040204020203" pitchFamily="34" charset="0"/>
                <a:cs typeface="Segoe UI Light" panose="020B0502040204020203" pitchFamily="34" charset="0"/>
              </a:rPr>
              <a:t>The datasets identified in the above table contains personal details and may have cultural sensitivity. The Department would remove any parts of the data before publication. Only the parts of the data that is considered non-sensitive would be considered for publication.</a:t>
            </a:r>
            <a:endParaRPr lang="en-AU" sz="1200" dirty="0"/>
          </a:p>
        </p:txBody>
      </p:sp>
    </p:spTree>
    <p:extLst>
      <p:ext uri="{BB962C8B-B14F-4D97-AF65-F5344CB8AC3E}">
        <p14:creationId xmlns:p14="http://schemas.microsoft.com/office/powerpoint/2010/main" val="4162940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11058"/>
          </a:xfrm>
        </p:spPr>
        <p:txBody>
          <a:bodyPr>
            <a:normAutofit/>
          </a:bodyPr>
          <a:lstStyle/>
          <a:p>
            <a:r>
              <a:rPr lang="en-AU" sz="2400" dirty="0">
                <a:latin typeface="Segoe UI Light" panose="020B0502040204020203" pitchFamily="34" charset="0"/>
                <a:cs typeface="Segoe UI Light" panose="020B0502040204020203" pitchFamily="34" charset="0"/>
              </a:rPr>
              <a:t>Appendix 3 – Closed Data</a:t>
            </a:r>
          </a:p>
        </p:txBody>
      </p:sp>
      <p:graphicFrame>
        <p:nvGraphicFramePr>
          <p:cNvPr id="5" name="Table 4"/>
          <p:cNvGraphicFramePr>
            <a:graphicFrameLocks noGrp="1"/>
          </p:cNvGraphicFramePr>
          <p:nvPr>
            <p:extLst>
              <p:ext uri="{D42A27DB-BD31-4B8C-83A1-F6EECF244321}">
                <p14:modId xmlns:p14="http://schemas.microsoft.com/office/powerpoint/2010/main" val="851544312"/>
              </p:ext>
            </p:extLst>
          </p:nvPr>
        </p:nvGraphicFramePr>
        <p:xfrm>
          <a:off x="703600" y="1873771"/>
          <a:ext cx="7682230" cy="4011591"/>
        </p:xfrm>
        <a:graphic>
          <a:graphicData uri="http://schemas.openxmlformats.org/drawingml/2006/table">
            <a:tbl>
              <a:tblPr firstRow="1" bandRow="1">
                <a:tableStyleId>{B301B821-A1FF-4177-AEE7-76D212191A09}</a:tableStyleId>
              </a:tblPr>
              <a:tblGrid>
                <a:gridCol w="2127523">
                  <a:extLst>
                    <a:ext uri="{9D8B030D-6E8A-4147-A177-3AD203B41FA5}">
                      <a16:colId xmlns="" xmlns:a16="http://schemas.microsoft.com/office/drawing/2014/main" val="20000"/>
                    </a:ext>
                  </a:extLst>
                </a:gridCol>
                <a:gridCol w="5554707">
                  <a:extLst>
                    <a:ext uri="{9D8B030D-6E8A-4147-A177-3AD203B41FA5}">
                      <a16:colId xmlns="" xmlns:a16="http://schemas.microsoft.com/office/drawing/2014/main" val="20001"/>
                    </a:ext>
                  </a:extLst>
                </a:gridCol>
              </a:tblGrid>
              <a:tr h="409315">
                <a:tc>
                  <a:txBody>
                    <a:bodyPr/>
                    <a:lstStyle/>
                    <a:p>
                      <a:r>
                        <a:rPr lang="en-AU" sz="1100" dirty="0"/>
                        <a:t>Dataset Title</a:t>
                      </a:r>
                      <a:endParaRPr lang="en-AU" sz="1100" dirty="0">
                        <a:latin typeface="Segoe UI Light" panose="020B0502040204020203" pitchFamily="34" charset="0"/>
                        <a:cs typeface="Segoe UI Light" panose="020B0502040204020203" pitchFamily="34" charset="0"/>
                      </a:endParaRPr>
                    </a:p>
                  </a:txBody>
                  <a:tcPr anchor="b"/>
                </a:tc>
                <a:tc>
                  <a:txBody>
                    <a:bodyPr/>
                    <a:lstStyle/>
                    <a:p>
                      <a:r>
                        <a:rPr lang="en-AU" sz="1100" dirty="0"/>
                        <a:t>Reason for not publishing</a:t>
                      </a:r>
                      <a:endParaRPr lang="en-AU" sz="1100" dirty="0">
                        <a:latin typeface="Segoe UI Light" panose="020B0502040204020203" pitchFamily="34" charset="0"/>
                        <a:cs typeface="Segoe UI Light" panose="020B0502040204020203" pitchFamily="34" charset="0"/>
                      </a:endParaRPr>
                    </a:p>
                  </a:txBody>
                  <a:tcPr anchor="b"/>
                </a:tc>
                <a:extLst>
                  <a:ext uri="{0D108BD9-81ED-4DB2-BD59-A6C34878D82A}">
                    <a16:rowId xmlns="" xmlns:a16="http://schemas.microsoft.com/office/drawing/2014/main" val="10000"/>
                  </a:ext>
                </a:extLst>
              </a:tr>
              <a:tr h="534809">
                <a:tc>
                  <a:txBody>
                    <a:bodyPr/>
                    <a:lstStyle/>
                    <a:p>
                      <a:r>
                        <a:rPr lang="en-AU" sz="1400" dirty="0" smtClean="0">
                          <a:latin typeface="Segoe UI Light" panose="020B0502040204020203" pitchFamily="34" charset="0"/>
                          <a:cs typeface="Segoe UI Light" panose="020B0502040204020203" pitchFamily="34" charset="0"/>
                        </a:rPr>
                        <a:t>Aboriginal and Torres Strait Cultural Heritage sites database (site data)</a:t>
                      </a:r>
                      <a:endParaRPr lang="en-AU" sz="1400" dirty="0">
                        <a:latin typeface="Segoe UI Light" panose="020B0502040204020203" pitchFamily="34" charset="0"/>
                        <a:cs typeface="Segoe UI Light" panose="020B0502040204020203" pitchFamily="34" charset="0"/>
                      </a:endParaRPr>
                    </a:p>
                  </a:txBody>
                  <a:tcPr/>
                </a:tc>
                <a:tc>
                  <a:txBody>
                    <a:bodyPr/>
                    <a:lstStyle/>
                    <a:p>
                      <a:r>
                        <a:rPr lang="en-AU" sz="1400" dirty="0" smtClean="0">
                          <a:latin typeface="Segoe UI Light" panose="020B0502040204020203" pitchFamily="34" charset="0"/>
                          <a:cs typeface="Segoe UI Light" panose="020B0502040204020203" pitchFamily="34" charset="0"/>
                        </a:rPr>
                        <a:t>The</a:t>
                      </a:r>
                      <a:r>
                        <a:rPr lang="en-AU" sz="1400" baseline="0" dirty="0" smtClean="0">
                          <a:latin typeface="Segoe UI Light" panose="020B0502040204020203" pitchFamily="34" charset="0"/>
                          <a:cs typeface="Segoe UI Light" panose="020B0502040204020203" pitchFamily="34" charset="0"/>
                        </a:rPr>
                        <a:t> site data contains sensitive information of cultural significance </a:t>
                      </a:r>
                      <a:r>
                        <a:rPr lang="en-AU" sz="1400" dirty="0" smtClean="0">
                          <a:latin typeface="Segoe UI Light" panose="020B0502040204020203" pitchFamily="34" charset="0"/>
                          <a:cs typeface="Segoe UI Light" panose="020B0502040204020203" pitchFamily="34" charset="0"/>
                        </a:rPr>
                        <a:t>which belongs</a:t>
                      </a:r>
                      <a:r>
                        <a:rPr lang="en-AU" sz="1400" baseline="0" dirty="0" smtClean="0">
                          <a:latin typeface="Segoe UI Light" panose="020B0502040204020203" pitchFamily="34" charset="0"/>
                          <a:cs typeface="Segoe UI Light" panose="020B0502040204020203" pitchFamily="34" charset="0"/>
                        </a:rPr>
                        <a:t> to Aboriginal people and Torres Strait Islander people. The department is only acting as data custodian.</a:t>
                      </a:r>
                    </a:p>
                  </a:txBody>
                  <a:tcPr/>
                </a:tc>
                <a:extLst>
                  <a:ext uri="{0D108BD9-81ED-4DB2-BD59-A6C34878D82A}">
                    <a16:rowId xmlns="" xmlns:a16="http://schemas.microsoft.com/office/drawing/2014/main" val="10001"/>
                  </a:ext>
                </a:extLst>
              </a:tr>
              <a:tr h="534809">
                <a:tc>
                  <a:txBody>
                    <a:bodyPr/>
                    <a:lstStyle/>
                    <a:p>
                      <a:r>
                        <a:rPr lang="en-AU" sz="1400" dirty="0" smtClean="0">
                          <a:latin typeface="Segoe UI Light" panose="020B0502040204020203" pitchFamily="34" charset="0"/>
                          <a:cs typeface="Segoe UI Light" panose="020B0502040204020203" pitchFamily="34" charset="0"/>
                        </a:rPr>
                        <a:t>Reparations database</a:t>
                      </a:r>
                      <a:endParaRPr lang="en-AU" sz="1400" dirty="0">
                        <a:latin typeface="Segoe UI Light" panose="020B0502040204020203" pitchFamily="34" charset="0"/>
                        <a:cs typeface="Segoe UI Light" panose="020B0502040204020203" pitchFamily="34" charset="0"/>
                      </a:endParaRPr>
                    </a:p>
                  </a:txBody>
                  <a:tcPr/>
                </a:tc>
                <a:tc>
                  <a:txBody>
                    <a:bodyPr/>
                    <a:lstStyle/>
                    <a:p>
                      <a:r>
                        <a:rPr lang="en-AU" sz="1400" dirty="0" smtClean="0">
                          <a:latin typeface="Segoe UI Light" panose="020B0502040204020203" pitchFamily="34" charset="0"/>
                          <a:cs typeface="Segoe UI Light" panose="020B0502040204020203" pitchFamily="34" charset="0"/>
                        </a:rPr>
                        <a:t>Due to current </a:t>
                      </a:r>
                      <a:r>
                        <a:rPr lang="en-AU" sz="1400" baseline="0" dirty="0" smtClean="0">
                          <a:latin typeface="Segoe UI Light" panose="020B0502040204020203" pitchFamily="34" charset="0"/>
                          <a:cs typeface="Segoe UI Light" panose="020B0502040204020203" pitchFamily="34" charset="0"/>
                        </a:rPr>
                        <a:t>Reparations </a:t>
                      </a:r>
                      <a:r>
                        <a:rPr lang="en-AU" sz="1400" dirty="0" smtClean="0">
                          <a:latin typeface="Segoe UI Light" panose="020B0502040204020203" pitchFamily="34" charset="0"/>
                          <a:cs typeface="Segoe UI Light" panose="020B0502040204020203" pitchFamily="34" charset="0"/>
                        </a:rPr>
                        <a:t>legal</a:t>
                      </a:r>
                      <a:r>
                        <a:rPr lang="en-AU" sz="1400" baseline="0" dirty="0" smtClean="0">
                          <a:latin typeface="Segoe UI Light" panose="020B0502040204020203" pitchFamily="34" charset="0"/>
                          <a:cs typeface="Segoe UI Light" panose="020B0502040204020203" pitchFamily="34" charset="0"/>
                        </a:rPr>
                        <a:t> proceedings the department is unable to publish the related data, however this will be re-evaluated on annual basis.</a:t>
                      </a:r>
                      <a:endParaRPr lang="en-AU" sz="1400" dirty="0">
                        <a:latin typeface="Segoe UI Light" panose="020B0502040204020203" pitchFamily="34" charset="0"/>
                        <a:cs typeface="Segoe UI Light" panose="020B0502040204020203" pitchFamily="34" charset="0"/>
                      </a:endParaRPr>
                    </a:p>
                  </a:txBody>
                  <a:tcPr/>
                </a:tc>
                <a:extLst>
                  <a:ext uri="{0D108BD9-81ED-4DB2-BD59-A6C34878D82A}">
                    <a16:rowId xmlns="" xmlns:a16="http://schemas.microsoft.com/office/drawing/2014/main" val="10002"/>
                  </a:ext>
                </a:extLst>
              </a:tr>
              <a:tr h="534809">
                <a:tc>
                  <a:txBody>
                    <a:bodyPr/>
                    <a:lstStyle/>
                    <a:p>
                      <a:endParaRPr lang="en-AU" sz="1400">
                        <a:latin typeface="Segoe UI Light" panose="020B0502040204020203" pitchFamily="34" charset="0"/>
                        <a:cs typeface="Segoe UI Light" panose="020B0502040204020203" pitchFamily="34" charset="0"/>
                      </a:endParaRPr>
                    </a:p>
                  </a:txBody>
                  <a:tcPr/>
                </a:tc>
                <a:tc>
                  <a:txBody>
                    <a:bodyPr/>
                    <a:lstStyle/>
                    <a:p>
                      <a:endParaRPr lang="en-AU" sz="1400" dirty="0">
                        <a:latin typeface="Segoe UI Light" panose="020B0502040204020203" pitchFamily="34" charset="0"/>
                        <a:cs typeface="Segoe UI Light" panose="020B0502040204020203" pitchFamily="34" charset="0"/>
                      </a:endParaRPr>
                    </a:p>
                  </a:txBody>
                  <a:tcPr/>
                </a:tc>
                <a:extLst>
                  <a:ext uri="{0D108BD9-81ED-4DB2-BD59-A6C34878D82A}">
                    <a16:rowId xmlns="" xmlns:a16="http://schemas.microsoft.com/office/drawing/2014/main" val="10003"/>
                  </a:ext>
                </a:extLst>
              </a:tr>
              <a:tr h="534809">
                <a:tc>
                  <a:txBody>
                    <a:bodyPr/>
                    <a:lstStyle/>
                    <a:p>
                      <a:endParaRPr lang="en-AU" sz="1400">
                        <a:latin typeface="Segoe UI Light" panose="020B0502040204020203" pitchFamily="34" charset="0"/>
                        <a:cs typeface="Segoe UI Light" panose="020B0502040204020203" pitchFamily="34" charset="0"/>
                      </a:endParaRPr>
                    </a:p>
                  </a:txBody>
                  <a:tcPr/>
                </a:tc>
                <a:tc>
                  <a:txBody>
                    <a:bodyPr/>
                    <a:lstStyle/>
                    <a:p>
                      <a:endParaRPr lang="en-AU" sz="1400" dirty="0">
                        <a:latin typeface="Segoe UI Light" panose="020B0502040204020203" pitchFamily="34" charset="0"/>
                        <a:cs typeface="Segoe UI Light" panose="020B0502040204020203" pitchFamily="34" charset="0"/>
                      </a:endParaRPr>
                    </a:p>
                  </a:txBody>
                  <a:tcPr/>
                </a:tc>
                <a:extLst>
                  <a:ext uri="{0D108BD9-81ED-4DB2-BD59-A6C34878D82A}">
                    <a16:rowId xmlns="" xmlns:a16="http://schemas.microsoft.com/office/drawing/2014/main" val="10004"/>
                  </a:ext>
                </a:extLst>
              </a:tr>
              <a:tr h="534809">
                <a:tc>
                  <a:txBody>
                    <a:bodyPr/>
                    <a:lstStyle/>
                    <a:p>
                      <a:endParaRPr lang="en-AU" sz="1400">
                        <a:latin typeface="Segoe UI Light" panose="020B0502040204020203" pitchFamily="34" charset="0"/>
                        <a:cs typeface="Segoe UI Light" panose="020B0502040204020203" pitchFamily="34" charset="0"/>
                      </a:endParaRPr>
                    </a:p>
                  </a:txBody>
                  <a:tcPr/>
                </a:tc>
                <a:tc>
                  <a:txBody>
                    <a:bodyPr/>
                    <a:lstStyle/>
                    <a:p>
                      <a:endParaRPr lang="en-AU" sz="1400" dirty="0">
                        <a:latin typeface="Segoe UI Light" panose="020B0502040204020203" pitchFamily="34" charset="0"/>
                        <a:cs typeface="Segoe UI Light" panose="020B0502040204020203" pitchFamily="34" charset="0"/>
                      </a:endParaRPr>
                    </a:p>
                  </a:txBody>
                  <a:tcPr/>
                </a:tc>
                <a:extLst>
                  <a:ext uri="{0D108BD9-81ED-4DB2-BD59-A6C34878D82A}">
                    <a16:rowId xmlns="" xmlns:a16="http://schemas.microsoft.com/office/drawing/2014/main" val="10005"/>
                  </a:ext>
                </a:extLst>
              </a:tr>
              <a:tr h="534809">
                <a:tc>
                  <a:txBody>
                    <a:bodyPr/>
                    <a:lstStyle/>
                    <a:p>
                      <a:endParaRPr lang="en-AU" sz="1400">
                        <a:latin typeface="Segoe UI Light" panose="020B0502040204020203" pitchFamily="34" charset="0"/>
                        <a:cs typeface="Segoe UI Light" panose="020B0502040204020203" pitchFamily="34" charset="0"/>
                      </a:endParaRPr>
                    </a:p>
                  </a:txBody>
                  <a:tcPr/>
                </a:tc>
                <a:tc>
                  <a:txBody>
                    <a:bodyPr/>
                    <a:lstStyle/>
                    <a:p>
                      <a:endParaRPr lang="en-AU" sz="1400" dirty="0">
                        <a:latin typeface="Segoe UI Light" panose="020B0502040204020203" pitchFamily="34" charset="0"/>
                        <a:cs typeface="Segoe UI Light" panose="020B0502040204020203" pitchFamily="34" charset="0"/>
                      </a:endParaRPr>
                    </a:p>
                  </a:txBody>
                  <a:tcPr/>
                </a:tc>
                <a:extLst>
                  <a:ext uri="{0D108BD9-81ED-4DB2-BD59-A6C34878D82A}">
                    <a16:rowId xmlns="" xmlns:a16="http://schemas.microsoft.com/office/drawing/2014/main" val="10006"/>
                  </a:ext>
                </a:extLst>
              </a:tr>
            </a:tbl>
          </a:graphicData>
        </a:graphic>
      </p:graphicFrame>
      <p:sp>
        <p:nvSpPr>
          <p:cNvPr id="8" name="TextBox 7"/>
          <p:cNvSpPr txBox="1"/>
          <p:nvPr/>
        </p:nvSpPr>
        <p:spPr>
          <a:xfrm>
            <a:off x="634852" y="935063"/>
            <a:ext cx="8038214" cy="830997"/>
          </a:xfrm>
          <a:prstGeom prst="rect">
            <a:avLst/>
          </a:prstGeom>
          <a:noFill/>
        </p:spPr>
        <p:txBody>
          <a:bodyPr wrap="square" rtlCol="0">
            <a:spAutoFit/>
          </a:bodyPr>
          <a:lstStyle/>
          <a:p>
            <a:r>
              <a:rPr lang="en-AU" sz="1600" dirty="0">
                <a:solidFill>
                  <a:srgbClr val="002060"/>
                </a:solidFill>
                <a:latin typeface="Segoe UI Light" panose="020B0502040204020203" pitchFamily="34" charset="0"/>
                <a:cs typeface="Segoe UI Light" panose="020B0502040204020203" pitchFamily="34" charset="0"/>
              </a:rPr>
              <a:t>Some data is not in the public interest to release publicly. The following datasets are closed and we will not release them as open data. This is not an exhaustive list. We will update the list as more closed datasets are identified when this strategy is next refreshed.</a:t>
            </a:r>
          </a:p>
        </p:txBody>
      </p:sp>
    </p:spTree>
    <p:extLst>
      <p:ext uri="{BB962C8B-B14F-4D97-AF65-F5344CB8AC3E}">
        <p14:creationId xmlns:p14="http://schemas.microsoft.com/office/powerpoint/2010/main" val="4034126582"/>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0083C8"/>
      </a:accent1>
      <a:accent2>
        <a:srgbClr val="F7A52A"/>
      </a:accent2>
      <a:accent3>
        <a:srgbClr val="9FC640"/>
      </a:accent3>
      <a:accent4>
        <a:srgbClr val="E72F5B"/>
      </a:accent4>
      <a:accent5>
        <a:srgbClr val="01B5BB"/>
      </a:accent5>
      <a:accent6>
        <a:srgbClr val="8E3493"/>
      </a:accent6>
      <a:hlink>
        <a:srgbClr val="0083C8"/>
      </a:hlink>
      <a:folHlink>
        <a:srgbClr val="9CC3E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Powerpoint-min-branding" id="{73325BD3-FD85-4372-9B24-B1FDFD50EED6}" vid="{17D87D2D-1A5A-4B31-90AB-1C91BBAE85C0}"/>
    </a:ext>
  </a:extLst>
</a:theme>
</file>

<file path=ppt/theme/theme2.xml><?xml version="1.0" encoding="utf-8"?>
<a:theme xmlns:a="http://schemas.openxmlformats.org/drawingml/2006/main" name="1_Office Theme">
  <a:themeElements>
    <a:clrScheme name="Custom 1">
      <a:dk1>
        <a:sysClr val="windowText" lastClr="000000"/>
      </a:dk1>
      <a:lt1>
        <a:sysClr val="window" lastClr="FFFFFF"/>
      </a:lt1>
      <a:dk2>
        <a:srgbClr val="44546A"/>
      </a:dk2>
      <a:lt2>
        <a:srgbClr val="E7E6E6"/>
      </a:lt2>
      <a:accent1>
        <a:srgbClr val="0083C8"/>
      </a:accent1>
      <a:accent2>
        <a:srgbClr val="F7A52A"/>
      </a:accent2>
      <a:accent3>
        <a:srgbClr val="9FC640"/>
      </a:accent3>
      <a:accent4>
        <a:srgbClr val="E72F5B"/>
      </a:accent4>
      <a:accent5>
        <a:srgbClr val="01B5BB"/>
      </a:accent5>
      <a:accent6>
        <a:srgbClr val="8E3493"/>
      </a:accent6>
      <a:hlink>
        <a:srgbClr val="0083C8"/>
      </a:hlink>
      <a:folHlink>
        <a:srgbClr val="9CC3E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Powerpoint-min-branding" id="{73325BD3-FD85-4372-9B24-B1FDFD50EED6}" vid="{17D87D2D-1A5A-4B31-90AB-1C91BBAE85C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ntranet Document" ma:contentTypeID="0x010100DAB41ABB243E4F43A692DF34EB89430500C1B7E51B82B2324A97F36CE94F7ADDBC" ma:contentTypeVersion="14" ma:contentTypeDescription="" ma:contentTypeScope="" ma:versionID="611e8783038ff432e71e85ce0284b610">
  <xsd:schema xmlns:xsd="http://www.w3.org/2001/XMLSchema" xmlns:xs="http://www.w3.org/2001/XMLSchema" xmlns:p="http://schemas.microsoft.com/office/2006/metadata/properties" xmlns:ns1="http://schemas.microsoft.com/sharepoint/v3" xmlns:ns2="63392a3f-c07a-4055-966b-98a0f1f4d76b" xmlns:ns3="a4622ebd-437d-41aa-bcf9-af27ffc82ec8" targetNamespace="http://schemas.microsoft.com/office/2006/metadata/properties" ma:root="true" ma:fieldsID="04b7baa65da656fd77f43bc0476fc01a" ns1:_="" ns2:_="" ns3:_="">
    <xsd:import namespace="http://schemas.microsoft.com/sharepoint/v3"/>
    <xsd:import namespace="63392a3f-c07a-4055-966b-98a0f1f4d76b"/>
    <xsd:import namespace="a4622ebd-437d-41aa-bcf9-af27ffc82ec8"/>
    <xsd:element name="properties">
      <xsd:complexType>
        <xsd:sequence>
          <xsd:element name="documentManagement">
            <xsd:complexType>
              <xsd:all>
                <xsd:element ref="ns1:RoutingRuleDescription"/>
                <xsd:element ref="ns2:Document_x0020_type" minOccurs="0"/>
                <xsd:element ref="ns2:Corporate_x0020_Function" minOccurs="0"/>
                <xsd:element ref="ns2:Business_x0020_Area" minOccurs="0"/>
                <xsd:element ref="ns1:ReportOwner" minOccurs="0"/>
                <xsd:element ref="ns2:Security" minOccurs="0"/>
                <xsd:element ref="ns2:Review_x0020_Date" minOccurs="0"/>
                <xsd:element ref="ns1:PublishingStartDate" minOccurs="0"/>
                <xsd:element ref="ns1:PublishingExpirationDate" minOccurs="0"/>
                <xsd:element ref="ns2:TaxKeywordTaxHTField" minOccurs="0"/>
                <xsd:element ref="ns2:TaxCatchAll" minOccurs="0"/>
                <xsd:element ref="ns2:TaxCatchAllLabel" minOccurs="0"/>
                <xsd:element ref="ns2:SharedWithUsers" minOccurs="0"/>
                <xsd:element ref="ns2:SharedWithDetails" minOccurs="0"/>
                <xsd:element ref="ns1:_ip_UnifiedCompliancePolicyProperties" minOccurs="0"/>
                <xsd:element ref="ns1:_ip_UnifiedCompliancePolicyUIAction"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2" ma:displayName="Description" ma:description="" ma:internalName="RoutingRuleDescription">
      <xsd:simpleType>
        <xsd:restriction base="dms:Text">
          <xsd:maxLength value="255"/>
        </xsd:restriction>
      </xsd:simpleType>
    </xsd:element>
    <xsd:element name="ReportOwner" ma:index="7" nillable="true" ma:displayName="Owner" ma:description="Owner of this document" ma:list="UserInfo" ma:internalName="Report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ingStartDate" ma:index="10"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1"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element name="_ip_UnifiedCompliancePolicyProperties" ma:index="23" nillable="true" ma:displayName="Unified Compliance Policy Properties" ma:description="" ma:hidden="true" ma:internalName="_ip_UnifiedCompliancePolicyProperties">
      <xsd:simpleType>
        <xsd:restriction base="dms:Note"/>
      </xsd:simpleType>
    </xsd:element>
    <xsd:element name="_ip_UnifiedCompliancePolicyUIAction" ma:index="24"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392a3f-c07a-4055-966b-98a0f1f4d76b" elementFormDefault="qualified">
    <xsd:import namespace="http://schemas.microsoft.com/office/2006/documentManagement/types"/>
    <xsd:import namespace="http://schemas.microsoft.com/office/infopath/2007/PartnerControls"/>
    <xsd:element name="Document_x0020_type" ma:index="4" nillable="true" ma:displayName="Document type" ma:list="{feabeb17-574d-4868-af2f-c8bb74b3a1dc}" ma:internalName="Document_x0020_type" ma:showField="Title" ma:web="63392a3f-c07a-4055-966b-98a0f1f4d76b">
      <xsd:simpleType>
        <xsd:restriction base="dms:Lookup"/>
      </xsd:simpleType>
    </xsd:element>
    <xsd:element name="Corporate_x0020_Function" ma:index="5" nillable="true" ma:displayName="Corporate Function" ma:list="{5ced477e-815f-4220-8244-b0680fdbbb6f}" ma:internalName="Corporate_x0020_Function" ma:showField="Title" ma:web="63392a3f-c07a-4055-966b-98a0f1f4d76b">
      <xsd:simpleType>
        <xsd:restriction base="dms:Lookup"/>
      </xsd:simpleType>
    </xsd:element>
    <xsd:element name="Business_x0020_Area" ma:index="6" nillable="true" ma:displayName="Business Area" ma:list="{b123bc5d-58e7-4a3d-aab3-0cde15dfac66}" ma:internalName="Business_x0020_Area" ma:showField="Title" ma:web="63392a3f-c07a-4055-966b-98a0f1f4d76b">
      <xsd:simpleType>
        <xsd:restriction base="dms:Lookup"/>
      </xsd:simpleType>
    </xsd:element>
    <xsd:element name="Security" ma:index="8" nillable="true" ma:displayName="Security" ma:default="Unclassified" ma:format="Dropdown" ma:internalName="Security">
      <xsd:simpleType>
        <xsd:restriction base="dms:Choice">
          <xsd:enumeration value="Highly-protected"/>
          <xsd:enumeration value="In-Confidence"/>
          <xsd:enumeration value="Protected"/>
          <xsd:enumeration value="Public"/>
          <xsd:enumeration value="Unclassified"/>
          <xsd:enumeration value="In-confidence"/>
          <xsd:enumeration value="Highly protected"/>
        </xsd:restriction>
      </xsd:simpleType>
    </xsd:element>
    <xsd:element name="Review_x0020_Date" ma:index="9" nillable="true" ma:displayName="Review Date" ma:default="[today]" ma:format="DateOnly" ma:internalName="Review_x0020_Date">
      <xsd:simpleType>
        <xsd:restriction base="dms:DateTime"/>
      </xsd:simpleType>
    </xsd:element>
    <xsd:element name="TaxKeywordTaxHTField" ma:index="17" nillable="true" ma:taxonomy="true" ma:internalName="TaxKeywordTaxHTField" ma:taxonomyFieldName="TaxKeyword" ma:displayName="Enterprise Keywords" ma:fieldId="{23f27201-bee3-471e-b2e7-b64fd8b7ca38}" ma:taxonomyMulti="true" ma:sspId="16c13654-9e0b-40a7-be5f-9925f2f86583" ma:termSetId="00000000-0000-0000-0000-000000000000" ma:anchorId="00000000-0000-0000-0000-000000000000" ma:open="true" ma:isKeyword="true">
      <xsd:complexType>
        <xsd:sequence>
          <xsd:element ref="pc:Terms" minOccurs="0" maxOccurs="1"/>
        </xsd:sequence>
      </xsd:complexType>
    </xsd:element>
    <xsd:element name="TaxCatchAll" ma:index="18" nillable="true" ma:displayName="Taxonomy Catch All Column" ma:description="" ma:hidden="true" ma:list="{0db9869e-21cf-4a35-989a-13d128b6f544}" ma:internalName="TaxCatchAll" ma:showField="CatchAllData" ma:web="63392a3f-c07a-4055-966b-98a0f1f4d76b">
      <xsd:complexType>
        <xsd:complexContent>
          <xsd:extension base="dms:MultiChoiceLookup">
            <xsd:sequence>
              <xsd:element name="Value" type="dms:Lookup" maxOccurs="unbounded" minOccurs="0" nillable="true"/>
            </xsd:sequence>
          </xsd:extension>
        </xsd:complexContent>
      </xsd:complexType>
    </xsd:element>
    <xsd:element name="TaxCatchAllLabel" ma:index="19" nillable="true" ma:displayName="Taxonomy Catch All Column1" ma:description="" ma:hidden="true" ma:list="{0db9869e-21cf-4a35-989a-13d128b6f544}" ma:internalName="TaxCatchAllLabel" ma:readOnly="true" ma:showField="CatchAllDataLabel" ma:web="63392a3f-c07a-4055-966b-98a0f1f4d76b">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4622ebd-437d-41aa-bcf9-af27ffc82ec8" elementFormDefault="qualified">
    <xsd:import namespace="http://schemas.microsoft.com/office/2006/documentManagement/types"/>
    <xsd:import namespace="http://schemas.microsoft.com/office/infopath/2007/PartnerControls"/>
    <xsd:element name="MediaServiceMetadata" ma:index="25" nillable="true" ma:displayName="MediaServiceMetadata" ma:description="" ma:hidden="true" ma:internalName="MediaServiceMetadata" ma:readOnly="true">
      <xsd:simpleType>
        <xsd:restriction base="dms:Note"/>
      </xsd:simpleType>
    </xsd:element>
    <xsd:element name="MediaServiceFastMetadata" ma:index="26"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Security xmlns="63392a3f-c07a-4055-966b-98a0f1f4d76b">Unclassified</Security>
    <Review_x0020_Date xmlns="63392a3f-c07a-4055-966b-98a0f1f4d76b">2016-12-20T02:26:18+00:00</Review_x0020_Date>
    <Document_x0020_type xmlns="63392a3f-c07a-4055-966b-98a0f1f4d76b">14</Document_x0020_type>
    <Business_x0020_Area xmlns="63392a3f-c07a-4055-966b-98a0f1f4d76b">41</Business_x0020_Area>
    <RoutingRuleDescription xmlns="http://schemas.microsoft.com/sharepoint/v3">PowerPoint presentation template—Minimum branding</RoutingRuleDescription>
    <PublishingExpirationDate xmlns="http://schemas.microsoft.com/sharepoint/v3" xsi:nil="true"/>
    <Corporate_x0020_Function xmlns="63392a3f-c07a-4055-966b-98a0f1f4d76b">1</Corporate_x0020_Function>
    <TaxKeywordTaxHTField xmlns="63392a3f-c07a-4055-966b-98a0f1f4d76b">
      <Terms xmlns="http://schemas.microsoft.com/office/infopath/2007/PartnerControls">
        <TermInfo xmlns="http://schemas.microsoft.com/office/infopath/2007/PartnerControls">
          <TermName xmlns="http://schemas.microsoft.com/office/infopath/2007/PartnerControls">Presentation</TermName>
          <TermId xmlns="http://schemas.microsoft.com/office/infopath/2007/PartnerControls">5b8196bc-31aa-4214-a2d3-1654d7377bd9</TermId>
        </TermInfo>
        <TermInfo xmlns="http://schemas.microsoft.com/office/infopath/2007/PartnerControls">
          <TermName xmlns="http://schemas.microsoft.com/office/infopath/2007/PartnerControls">template</TermName>
          <TermId xmlns="http://schemas.microsoft.com/office/infopath/2007/PartnerControls">4cae74c2-1c99-4c44-96e5-6902aebf4c10</TermId>
        </TermInfo>
      </Terms>
    </TaxKeywordTaxHTField>
    <ReportOwner xmlns="http://schemas.microsoft.com/sharepoint/v3">
      <UserInfo>
        <DisplayName>NUTTALL Vanessa</DisplayName>
        <AccountId>47</AccountId>
        <AccountType/>
      </UserInfo>
    </ReportOwner>
    <PublishingStartDate xmlns="http://schemas.microsoft.com/sharepoint/v3" xsi:nil="true"/>
    <TaxCatchAll xmlns="63392a3f-c07a-4055-966b-98a0f1f4d76b">
      <Value>183</Value>
      <Value>196</Value>
    </TaxCatchAll>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CA7D50EB-A9ED-4306-88ED-EE1315523B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3392a3f-c07a-4055-966b-98a0f1f4d76b"/>
    <ds:schemaRef ds:uri="a4622ebd-437d-41aa-bcf9-af27ffc82e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C77D29D-2801-463C-BA1F-C2B6655E62AE}">
  <ds:schemaRefs>
    <ds:schemaRef ds:uri="http://schemas.microsoft.com/sharepoint/v3/contenttype/forms"/>
  </ds:schemaRefs>
</ds:datastoreItem>
</file>

<file path=customXml/itemProps3.xml><?xml version="1.0" encoding="utf-8"?>
<ds:datastoreItem xmlns:ds="http://schemas.openxmlformats.org/officeDocument/2006/customXml" ds:itemID="{6B22A03F-A7FA-492A-81BF-9468AC0B7DA8}">
  <ds:schemaRefs>
    <ds:schemaRef ds:uri="http://schemas.microsoft.com/sharepoint/v3"/>
    <ds:schemaRef ds:uri="http://purl.org/dc/terms/"/>
    <ds:schemaRef ds:uri="a4622ebd-437d-41aa-bcf9-af27ffc82ec8"/>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63392a3f-c07a-4055-966b-98a0f1f4d76b"/>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2441</TotalTime>
  <Words>2160</Words>
  <PresentationFormat>On-screen Show (4:3)</PresentationFormat>
  <Paragraphs>237</Paragraphs>
  <Slides>19</Slides>
  <Notes>19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Arial</vt:lpstr>
      <vt:lpstr>Calibri</vt:lpstr>
      <vt:lpstr>Segoe UI Light</vt:lpstr>
      <vt:lpstr>Trebuchet MS</vt:lpstr>
      <vt:lpstr>Office Theme</vt:lpstr>
      <vt:lpstr>1_Office Theme</vt:lpstr>
      <vt:lpstr>Open Data Strategy</vt:lpstr>
      <vt:lpstr>Contents</vt:lpstr>
      <vt:lpstr>PowerPoint Presentation</vt:lpstr>
      <vt:lpstr>Principles</vt:lpstr>
      <vt:lpstr>PowerPoint Presentation</vt:lpstr>
      <vt:lpstr>Benefits of Open Data</vt:lpstr>
      <vt:lpstr>Alignment to our Vision</vt:lpstr>
      <vt:lpstr>Alignment to our Vision</vt:lpstr>
      <vt:lpstr>Obligations</vt:lpstr>
      <vt:lpstr>Obligations</vt:lpstr>
      <vt:lpstr>PowerPoint Presentation</vt:lpstr>
      <vt:lpstr>Maturity</vt:lpstr>
      <vt:lpstr>Objectives</vt:lpstr>
      <vt:lpstr>Responsibilities</vt:lpstr>
      <vt:lpstr>Action Plan</vt:lpstr>
      <vt:lpstr>PowerPoint Presentation</vt:lpstr>
      <vt:lpstr>Appendix 1 – Published Data</vt:lpstr>
      <vt:lpstr>Appendix 2 - Data publishing schedule</vt:lpstr>
      <vt:lpstr>Appendix 3 – Closed Data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2018-04-16T04:55:25Z</cp:lastPrinted>
  <dcterms:created xsi:type="dcterms:W3CDTF">2016-06-15T04:13:22Z</dcterms:created>
  <dcterms:modified xsi:type="dcterms:W3CDTF">2018-10-26T03:37:33Z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54500</vt:r8>
  </property>
  <property fmtid="{D5CDD505-2E9C-101B-9397-08002B2CF9AE}" pid="3" name="ContentTypeId">
    <vt:lpwstr>0x010100DAB41ABB243E4F43A692DF34EB89430500C1B7E51B82B2324A97F36CE94F7ADDBC</vt:lpwstr>
  </property>
  <property fmtid="{D5CDD505-2E9C-101B-9397-08002B2CF9AE}" pid="4" name="TemplateUrl">
    <vt:lpwstr/>
  </property>
  <property fmtid="{D5CDD505-2E9C-101B-9397-08002B2CF9AE}" pid="5" name="xd_Signature">
    <vt:bool>false</vt:bool>
  </property>
  <property fmtid="{D5CDD505-2E9C-101B-9397-08002B2CF9AE}" pid="6" name="xd_ProgID">
    <vt:lpwstr/>
  </property>
  <property fmtid="{D5CDD505-2E9C-101B-9397-08002B2CF9AE}" pid="7" name="TaxKeyword">
    <vt:lpwstr>196;#Presentation|5b8196bc-31aa-4214-a2d3-1654d7377bd9;#183;#template|4cae74c2-1c99-4c44-96e5-6902aebf4c10</vt:lpwstr>
  </property>
</Properties>
</file>