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9" r:id="rId3"/>
    <p:sldId id="258" r:id="rId4"/>
    <p:sldId id="257" r:id="rId5"/>
    <p:sldId id="260" r:id="rId6"/>
    <p:sldId id="262" r:id="rId7"/>
    <p:sldId id="263" r:id="rId8"/>
    <p:sldId id="264" r:id="rId9"/>
    <p:sldId id="265" r:id="rId10"/>
    <p:sldId id="266" r:id="rId11"/>
    <p:sldId id="267" r:id="rId12"/>
    <p:sldId id="268"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269" r:id="rId35"/>
    <p:sldId id="270" r:id="rId36"/>
    <p:sldId id="279" r:id="rId37"/>
    <p:sldId id="280" r:id="rId38"/>
    <p:sldId id="281" r:id="rId39"/>
    <p:sldId id="271" r:id="rId40"/>
    <p:sldId id="272" r:id="rId41"/>
    <p:sldId id="273" r:id="rId42"/>
    <p:sldId id="275" r:id="rId43"/>
    <p:sldId id="276" r:id="rId44"/>
    <p:sldId id="277" r:id="rId45"/>
    <p:sldId id="274" r:id="rId46"/>
    <p:sldId id="278" r:id="rId47"/>
    <p:sldId id="28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6103"/>
    <a:srgbClr val="857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86"/>
    <p:restoredTop sz="94661"/>
  </p:normalViewPr>
  <p:slideViewPr>
    <p:cSldViewPr snapToGrid="0">
      <p:cViewPr varScale="1">
        <p:scale>
          <a:sx n="102" d="100"/>
          <a:sy n="102" d="100"/>
        </p:scale>
        <p:origin x="139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C34D7-25D7-4751-80D4-03A02CDE2C43}"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4456FDEE-F6F9-41A1-A94F-075774278C0E}">
      <dgm:prSet/>
      <dgm:spPr/>
      <dgm:t>
        <a:bodyPr/>
        <a:lstStyle/>
        <a:p>
          <a:r>
            <a:rPr lang="en-US" dirty="0"/>
            <a:t>In this simulator you will encounter a series of decisions you need to make to have a safe Schoolies trip and avoid scams</a:t>
          </a:r>
        </a:p>
      </dgm:t>
    </dgm:pt>
    <dgm:pt modelId="{B3E2F0EC-5EF8-4B24-A6EE-4EBE6960E044}" type="parTrans" cxnId="{586C8942-420A-4D84-95EF-D98379CC7417}">
      <dgm:prSet/>
      <dgm:spPr/>
      <dgm:t>
        <a:bodyPr/>
        <a:lstStyle/>
        <a:p>
          <a:endParaRPr lang="en-US"/>
        </a:p>
      </dgm:t>
    </dgm:pt>
    <dgm:pt modelId="{DD5709A9-B41B-4930-B45B-F9F488A86675}" type="sibTrans" cxnId="{586C8942-420A-4D84-95EF-D98379CC7417}">
      <dgm:prSet/>
      <dgm:spPr/>
      <dgm:t>
        <a:bodyPr/>
        <a:lstStyle/>
        <a:p>
          <a:endParaRPr lang="en-US"/>
        </a:p>
      </dgm:t>
    </dgm:pt>
    <dgm:pt modelId="{73749F65-BE57-8D45-82C6-A1CF4637D984}">
      <dgm:prSet/>
      <dgm:spPr/>
      <dgm:t>
        <a:bodyPr/>
        <a:lstStyle/>
        <a:p>
          <a:r>
            <a:rPr lang="en-US" dirty="0"/>
            <a:t>(note: this game is exclusively clicker only it will not work if you press spacebar etc.)</a:t>
          </a:r>
        </a:p>
      </dgm:t>
    </dgm:pt>
    <dgm:pt modelId="{B7437F44-233C-E44E-936E-1FFA217ABCA3}" type="parTrans" cxnId="{5ECFD1B1-A24C-2947-9ABD-FE0FF71F0559}">
      <dgm:prSet/>
      <dgm:spPr/>
      <dgm:t>
        <a:bodyPr/>
        <a:lstStyle/>
        <a:p>
          <a:endParaRPr lang="en-GB"/>
        </a:p>
      </dgm:t>
    </dgm:pt>
    <dgm:pt modelId="{A7A03857-E0AE-B441-AF0D-19684456F0E4}" type="sibTrans" cxnId="{5ECFD1B1-A24C-2947-9ABD-FE0FF71F0559}">
      <dgm:prSet/>
      <dgm:spPr/>
      <dgm:t>
        <a:bodyPr/>
        <a:lstStyle/>
        <a:p>
          <a:endParaRPr lang="en-GB"/>
        </a:p>
      </dgm:t>
    </dgm:pt>
    <dgm:pt modelId="{CCE98DA5-B892-4C40-B3D1-FE838C6AAF38}" type="pres">
      <dgm:prSet presAssocID="{341C34D7-25D7-4751-80D4-03A02CDE2C43}" presName="hierChild1" presStyleCnt="0">
        <dgm:presLayoutVars>
          <dgm:chPref val="1"/>
          <dgm:dir/>
          <dgm:animOne val="branch"/>
          <dgm:animLvl val="lvl"/>
          <dgm:resizeHandles/>
        </dgm:presLayoutVars>
      </dgm:prSet>
      <dgm:spPr/>
    </dgm:pt>
    <dgm:pt modelId="{9277AB17-5A2D-734E-90E8-714E86A69A95}" type="pres">
      <dgm:prSet presAssocID="{4456FDEE-F6F9-41A1-A94F-075774278C0E}" presName="hierRoot1" presStyleCnt="0"/>
      <dgm:spPr/>
    </dgm:pt>
    <dgm:pt modelId="{2D8113B2-DE3C-DA4A-A574-9A5628562E77}" type="pres">
      <dgm:prSet presAssocID="{4456FDEE-F6F9-41A1-A94F-075774278C0E}" presName="composite" presStyleCnt="0"/>
      <dgm:spPr/>
    </dgm:pt>
    <dgm:pt modelId="{6315D5D9-8C7A-3346-B1F8-F71B186F59F9}" type="pres">
      <dgm:prSet presAssocID="{4456FDEE-F6F9-41A1-A94F-075774278C0E}" presName="background" presStyleLbl="node0" presStyleIdx="0" presStyleCnt="2"/>
      <dgm:spPr>
        <a:solidFill>
          <a:schemeClr val="accent5">
            <a:lumMod val="60000"/>
            <a:lumOff val="40000"/>
          </a:schemeClr>
        </a:solidFill>
      </dgm:spPr>
    </dgm:pt>
    <dgm:pt modelId="{3163597E-D309-0D48-B33B-7CBA020F4E2F}" type="pres">
      <dgm:prSet presAssocID="{4456FDEE-F6F9-41A1-A94F-075774278C0E}" presName="text" presStyleLbl="fgAcc0" presStyleIdx="0" presStyleCnt="2">
        <dgm:presLayoutVars>
          <dgm:chPref val="3"/>
        </dgm:presLayoutVars>
      </dgm:prSet>
      <dgm:spPr/>
    </dgm:pt>
    <dgm:pt modelId="{83450F4B-832D-1141-9EC3-74CBE0189DA0}" type="pres">
      <dgm:prSet presAssocID="{4456FDEE-F6F9-41A1-A94F-075774278C0E}" presName="hierChild2" presStyleCnt="0"/>
      <dgm:spPr/>
    </dgm:pt>
    <dgm:pt modelId="{EEAB4FD2-F4A2-8647-A73B-ADD779E7EB88}" type="pres">
      <dgm:prSet presAssocID="{73749F65-BE57-8D45-82C6-A1CF4637D984}" presName="hierRoot1" presStyleCnt="0"/>
      <dgm:spPr/>
    </dgm:pt>
    <dgm:pt modelId="{11E565FA-9364-BD46-B36B-3DE8D3E57804}" type="pres">
      <dgm:prSet presAssocID="{73749F65-BE57-8D45-82C6-A1CF4637D984}" presName="composite" presStyleCnt="0"/>
      <dgm:spPr/>
    </dgm:pt>
    <dgm:pt modelId="{5FDC8D40-E379-D04C-94B2-0E1586A9F53A}" type="pres">
      <dgm:prSet presAssocID="{73749F65-BE57-8D45-82C6-A1CF4637D984}" presName="background" presStyleLbl="node0" presStyleIdx="1" presStyleCnt="2"/>
      <dgm:spPr/>
    </dgm:pt>
    <dgm:pt modelId="{EBFF653E-2D4A-464B-B5E8-DF5EF9E7E7FF}" type="pres">
      <dgm:prSet presAssocID="{73749F65-BE57-8D45-82C6-A1CF4637D984}" presName="text" presStyleLbl="fgAcc0" presStyleIdx="1" presStyleCnt="2" custLinFactNeighborX="1097" custLinFactNeighborY="-1728">
        <dgm:presLayoutVars>
          <dgm:chPref val="3"/>
        </dgm:presLayoutVars>
      </dgm:prSet>
      <dgm:spPr/>
    </dgm:pt>
    <dgm:pt modelId="{22573C44-2EF0-BD42-A1B0-F104D7B1A5E6}" type="pres">
      <dgm:prSet presAssocID="{73749F65-BE57-8D45-82C6-A1CF4637D984}" presName="hierChild2" presStyleCnt="0"/>
      <dgm:spPr/>
    </dgm:pt>
  </dgm:ptLst>
  <dgm:cxnLst>
    <dgm:cxn modelId="{586C8942-420A-4D84-95EF-D98379CC7417}" srcId="{341C34D7-25D7-4751-80D4-03A02CDE2C43}" destId="{4456FDEE-F6F9-41A1-A94F-075774278C0E}" srcOrd="0" destOrd="0" parTransId="{B3E2F0EC-5EF8-4B24-A6EE-4EBE6960E044}" sibTransId="{DD5709A9-B41B-4930-B45B-F9F488A86675}"/>
    <dgm:cxn modelId="{5ECFD1B1-A24C-2947-9ABD-FE0FF71F0559}" srcId="{341C34D7-25D7-4751-80D4-03A02CDE2C43}" destId="{73749F65-BE57-8D45-82C6-A1CF4637D984}" srcOrd="1" destOrd="0" parTransId="{B7437F44-233C-E44E-936E-1FFA217ABCA3}" sibTransId="{A7A03857-E0AE-B441-AF0D-19684456F0E4}"/>
    <dgm:cxn modelId="{33B81AC3-162B-8E41-A0D2-B78897F74E15}" type="presOf" srcId="{73749F65-BE57-8D45-82C6-A1CF4637D984}" destId="{EBFF653E-2D4A-464B-B5E8-DF5EF9E7E7FF}" srcOrd="0" destOrd="0" presId="urn:microsoft.com/office/officeart/2005/8/layout/hierarchy1"/>
    <dgm:cxn modelId="{95963AF2-2C5C-7048-A5BA-030CAF3E3178}" type="presOf" srcId="{341C34D7-25D7-4751-80D4-03A02CDE2C43}" destId="{CCE98DA5-B892-4C40-B3D1-FE838C6AAF38}" srcOrd="0" destOrd="0" presId="urn:microsoft.com/office/officeart/2005/8/layout/hierarchy1"/>
    <dgm:cxn modelId="{B3D9A7F3-D993-D242-9016-C47D70FD1A05}" type="presOf" srcId="{4456FDEE-F6F9-41A1-A94F-075774278C0E}" destId="{3163597E-D309-0D48-B33B-7CBA020F4E2F}" srcOrd="0" destOrd="0" presId="urn:microsoft.com/office/officeart/2005/8/layout/hierarchy1"/>
    <dgm:cxn modelId="{08E98D1E-5504-4F48-BB14-4389F7B84002}" type="presParOf" srcId="{CCE98DA5-B892-4C40-B3D1-FE838C6AAF38}" destId="{9277AB17-5A2D-734E-90E8-714E86A69A95}" srcOrd="0" destOrd="0" presId="urn:microsoft.com/office/officeart/2005/8/layout/hierarchy1"/>
    <dgm:cxn modelId="{64F3C81A-2835-7D4A-8D8D-8BF85E885F12}" type="presParOf" srcId="{9277AB17-5A2D-734E-90E8-714E86A69A95}" destId="{2D8113B2-DE3C-DA4A-A574-9A5628562E77}" srcOrd="0" destOrd="0" presId="urn:microsoft.com/office/officeart/2005/8/layout/hierarchy1"/>
    <dgm:cxn modelId="{11585DD7-321F-8449-B258-05AB34683954}" type="presParOf" srcId="{2D8113B2-DE3C-DA4A-A574-9A5628562E77}" destId="{6315D5D9-8C7A-3346-B1F8-F71B186F59F9}" srcOrd="0" destOrd="0" presId="urn:microsoft.com/office/officeart/2005/8/layout/hierarchy1"/>
    <dgm:cxn modelId="{059191A1-30A5-D044-9A8F-5F861A42F103}" type="presParOf" srcId="{2D8113B2-DE3C-DA4A-A574-9A5628562E77}" destId="{3163597E-D309-0D48-B33B-7CBA020F4E2F}" srcOrd="1" destOrd="0" presId="urn:microsoft.com/office/officeart/2005/8/layout/hierarchy1"/>
    <dgm:cxn modelId="{C9C63F83-9BAD-1446-9EEF-25FD3D3A0FDC}" type="presParOf" srcId="{9277AB17-5A2D-734E-90E8-714E86A69A95}" destId="{83450F4B-832D-1141-9EC3-74CBE0189DA0}" srcOrd="1" destOrd="0" presId="urn:microsoft.com/office/officeart/2005/8/layout/hierarchy1"/>
    <dgm:cxn modelId="{8447AF54-31DD-384C-B112-1AB2BE7F65B6}" type="presParOf" srcId="{CCE98DA5-B892-4C40-B3D1-FE838C6AAF38}" destId="{EEAB4FD2-F4A2-8647-A73B-ADD779E7EB88}" srcOrd="1" destOrd="0" presId="urn:microsoft.com/office/officeart/2005/8/layout/hierarchy1"/>
    <dgm:cxn modelId="{AA4460EF-49F6-AD43-81F7-3C3855E74614}" type="presParOf" srcId="{EEAB4FD2-F4A2-8647-A73B-ADD779E7EB88}" destId="{11E565FA-9364-BD46-B36B-3DE8D3E57804}" srcOrd="0" destOrd="0" presId="urn:microsoft.com/office/officeart/2005/8/layout/hierarchy1"/>
    <dgm:cxn modelId="{7C1B1E46-7D07-7041-96BB-C4ABC57C4EE8}" type="presParOf" srcId="{11E565FA-9364-BD46-B36B-3DE8D3E57804}" destId="{5FDC8D40-E379-D04C-94B2-0E1586A9F53A}" srcOrd="0" destOrd="0" presId="urn:microsoft.com/office/officeart/2005/8/layout/hierarchy1"/>
    <dgm:cxn modelId="{E6143079-BCDB-4F49-843F-8129C9A0E43B}" type="presParOf" srcId="{11E565FA-9364-BD46-B36B-3DE8D3E57804}" destId="{EBFF653E-2D4A-464B-B5E8-DF5EF9E7E7FF}" srcOrd="1" destOrd="0" presId="urn:microsoft.com/office/officeart/2005/8/layout/hierarchy1"/>
    <dgm:cxn modelId="{A8435107-E4CE-A14D-B179-07528820B214}" type="presParOf" srcId="{EEAB4FD2-F4A2-8647-A73B-ADD779E7EB88}" destId="{22573C44-2EF0-BD42-A1B0-F104D7B1A5E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5D5D9-8C7A-3346-B1F8-F71B186F59F9}">
      <dsp:nvSpPr>
        <dsp:cNvPr id="0" name=""/>
        <dsp:cNvSpPr/>
      </dsp:nvSpPr>
      <dsp:spPr>
        <a:xfrm>
          <a:off x="1283" y="507350"/>
          <a:ext cx="4505585" cy="2861046"/>
        </a:xfrm>
        <a:prstGeom prst="roundRect">
          <a:avLst>
            <a:gd name="adj" fmla="val 10000"/>
          </a:avLst>
        </a:prstGeom>
        <a:solidFill>
          <a:schemeClr val="accent5">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3597E-D309-0D48-B33B-7CBA020F4E2F}">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In this simulator you will encounter a series of decisions you need to make to have a safe Schoolies trip and avoid scams</a:t>
          </a:r>
        </a:p>
      </dsp:txBody>
      <dsp:txXfrm>
        <a:off x="585701" y="1066737"/>
        <a:ext cx="4337991" cy="2693452"/>
      </dsp:txXfrm>
    </dsp:sp>
    <dsp:sp modelId="{5FDC8D40-E379-D04C-94B2-0E1586A9F53A}">
      <dsp:nvSpPr>
        <dsp:cNvPr id="0" name=""/>
        <dsp:cNvSpPr/>
      </dsp:nvSpPr>
      <dsp:spPr>
        <a:xfrm>
          <a:off x="5509393" y="457911"/>
          <a:ext cx="4505585" cy="2861046"/>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FF653E-2D4A-464B-B5E8-DF5EF9E7E7FF}">
      <dsp:nvSpPr>
        <dsp:cNvPr id="0" name=""/>
        <dsp:cNvSpPr/>
      </dsp:nvSpPr>
      <dsp:spPr>
        <a:xfrm>
          <a:off x="6010014" y="933501"/>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(note: this game is exclusively clicker only it will not work if you press spacebar etc.)</a:t>
          </a:r>
        </a:p>
      </dsp:txBody>
      <dsp:txXfrm>
        <a:off x="6093811" y="1017298"/>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53.020"/>
    </inkml:context>
    <inkml:brush xml:id="br0">
      <inkml:brushProperty name="width" value="0.05" units="cm"/>
      <inkml:brushProperty name="height" value="0.05" units="cm"/>
      <inkml:brushProperty name="color" value="#004F8B"/>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59.287"/>
    </inkml:context>
    <inkml:brush xml:id="br0">
      <inkml:brushProperty name="width" value="0.05" units="cm"/>
      <inkml:brushProperty name="height" value="0.05" units="cm"/>
      <inkml:brushProperty name="color" value="#004F8B"/>
    </inkml:brush>
  </inkml:definitions>
  <inkml:trace contextRef="#ctx0" brushRef="#br0">347 550 24575,'-14'0'0,"-1"0"0,-3 0 0,-4 0 0,-5 1 0,-3 4 0,-3 7 0,-1 7 0,3 6 0,3 2 0,5 1 0,4 0 0,4 2 0,2 1 0,3-1 0,3 2 0,2 1 0,3-2 0,1-1 0,1-3 0,0-3 0,3-2 0,3-4 0,4-4 0,5-5 0,3-4 0,1-3 0,3-2 0,1 0 0,1 0 0,3-1 0,4-4 0,2-3 0,-3-7 0,-1-3 0,0-4 0,-1-4 0,1-4 0,-2-3 0,-5 0 0,-3 1 0,-4-1 0,-4-2 0,-4-7 0,-4-6 0,-1-2 0,-2 1 0,0 5 0,0 6 0,-3 3 0,-4 3 0,-3 2 0,-3 1 0,-1 3 0,-3 0 0,-3-1 0,-3-4 0,0-3 0,2 1 0,2 3 0,3 5 0,3 4 0,3 4 0,1 2 0,2 3 0,2 4 0,0-2 0,0 1 0,0 0 0,1 1 0,1 4 0,1 6 0,3 11 0,6 13 0,18 30 0,11 20 0,7 11 0,-1 1 0,-9-15 0,-4-5 0,-4-6 0,-3-6 0,-3-5 0,-2-4 0,-1-7 0,0-3 0,-3-6 0,-2-2 0,-2-3 0,-1-2 0,-1 0 0,2-1 0,0 0 0,1-2 0,-1 0 0,-2-4 0,0 0 0,0-2 0,0-1 0,0-1 0,0 1 0,1-1 0,-1-2 0,-1-1 0,-2-5 0,-2-1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20:08.071"/>
    </inkml:context>
    <inkml:brush xml:id="br0">
      <inkml:brushProperty name="width" value="0.05" units="cm"/>
      <inkml:brushProperty name="height" value="0.05" units="cm"/>
      <inkml:brushProperty name="color" value="#004F8B"/>
    </inkml:brush>
  </inkml:definitions>
  <inkml:trace contextRef="#ctx0" brushRef="#br0">0 0 24575,'0'12'0,"0"2"0,0 3 0,0 1 0,0 0 0,0-2 0,0 1 0,0 1 0,1 1 0,0 0 0,1-2 0,1 0 0,-1-3 0,1-1 0,-1-3 0,0-1 0,0-3 0,-1-3 0,-1-2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20:09.288"/>
    </inkml:context>
    <inkml:brush xml:id="br0">
      <inkml:brushProperty name="width" value="0.05" units="cm"/>
      <inkml:brushProperty name="height" value="0.05" units="cm"/>
      <inkml:brushProperty name="color" value="#004F8B"/>
    </inkml:brush>
  </inkml:definitions>
  <inkml:trace contextRef="#ctx0" brushRef="#br0">0 24 24575,'6'-1'0,"1"0"0,2 1 0,3 0 0,0 0 0,1 0 0,2 0 0,-1-1 0,2-1 0,0-1 0,0-1 0,-1 1 0,-2 0 0,-2 0 0,-3 2 0,-2 0 0,-3 1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20:11.255"/>
    </inkml:context>
    <inkml:brush xml:id="br0">
      <inkml:brushProperty name="width" value="0.05" units="cm"/>
      <inkml:brushProperty name="height" value="0.05" units="cm"/>
      <inkml:brushProperty name="color" value="#004F8B"/>
    </inkml:brush>
  </inkml:definitions>
  <inkml:trace contextRef="#ctx0" brushRef="#br0">107 1 24575,'-8'0'0,"0"0"0,0 0 0,-1 0 0,-1 1 0,1 2 0,-1 2 0,1 2 0,2 2 0,0 0 0,1-1 0,2 1 0,0 0 0,1 0 0,1 0 0,0-1 0,2-1 0,0-1 0,1 0 0,3-1 0,1 1 0,3-1 0,1 0 0,-1-2 0,0-1 0,-1-1 0,-1-1 0,1 0 0,-2 0 0,2-1 0,-1-1 0,2-3 0,0-3 0,0-1 0,0 1 0,-1-1 0,0 1 0,-1 0 0,-1 1 0,-1 1 0,0 1 0,-2 1 0,0 0 0,-1 0 0,-1-1 0,1 0 0,-1 1 0,1 1 0,-1 2 0,1 1 0,2 2 0,1 1 0,2 3 0,1 2 0,2 2 0,1 0 0,0 0 0,1 1 0,0-1 0,1 0 0,-1-1 0,-1 0 0,-1-1 0,-1-1 0,-1-1 0,-1-1 0,-2-1 0,-2-3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20:12.504"/>
    </inkml:context>
    <inkml:brush xml:id="br0">
      <inkml:brushProperty name="width" value="0.05" units="cm"/>
      <inkml:brushProperty name="height" value="0.05" units="cm"/>
      <inkml:brushProperty name="color" value="#004F8B"/>
    </inkml:brush>
  </inkml:definitions>
  <inkml:trace contextRef="#ctx0" brushRef="#br0">1 1 24575,'5'0'0,"1"0"0,-3 0 0,1 1 0,0 1 0,3 4 0,1 3 0,1 1 0,0-2 0,-3-1 0,1-1 0,-1 0 0,-1 0 0,1-1 0,0 1 0,0-1 0,0 1 0,0 0 0,-1-1 0,0 0 0,0 0 0,-1-2 0,-1 0 0,-1-2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20:14.104"/>
    </inkml:context>
    <inkml:brush xml:id="br0">
      <inkml:brushProperty name="width" value="0.05" units="cm"/>
      <inkml:brushProperty name="height" value="0.05" units="cm"/>
      <inkml:brushProperty name="color" value="#004F8B"/>
    </inkml:brush>
  </inkml:definitions>
  <inkml:trace contextRef="#ctx0" brushRef="#br0">184 0 24575,'-9'6'0,"0"1"0,-1 3 0,0 2 0,-2-1 0,1 1 0,1-1 0,0-1 0,-1 0 0,2-1 0,0 0 0,0-2 0,2-1 0,0-1 0,1 0 0,2 0 0,0-1 0,1-1 0,1 0 0,-2 0 0,-1 1 0,-1 1 0,0-1 0,1 1 0,2-1 0,1-1 0,2-2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20:15.104"/>
    </inkml:context>
    <inkml:brush xml:id="br0">
      <inkml:brushProperty name="width" value="0.05" units="cm"/>
      <inkml:brushProperty name="height" value="0.05" units="cm"/>
      <inkml:brushProperty name="color" value="#004F8B"/>
    </inkml:brush>
  </inkml:definitions>
  <inkml:trace contextRef="#ctx0" brushRef="#br0">0 0 24575,'0'15'0,"0"1"0,0 3 0,0 2 0,0 0 0,2 0 0,2-2 0,0-2 0,0-5 0,-1-5 0,-2-3 0,-1-2 0,1-1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20:15.936"/>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3"/>
    </inkml:context>
    <inkml:brush xml:id="br0">
      <inkml:brushProperty name="width" value="0.05" units="cm"/>
      <inkml:brushProperty name="height" value="0.05" units="cm"/>
      <inkml:brushProperty name="color" value="#004F8B"/>
    </inkml:brush>
  </inkml:definitions>
  <inkml:trace contextRef="#ctx0" brushRef="#br0">0 0 24575,'0'12'0,"0"9"0,0 14 0,2 13 0,1 9 0,6 5 0,4 2 0,3-7 0,3-6 0,2-12 0,-1-9 0,-4-4 0,-5-10 0,1-2 0,3 4 0,7 11 0,1 12 0,-3-1 0,-4-7 0,-9-17 0,-2-8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4"/>
    </inkml:context>
    <inkml:brush xml:id="br0">
      <inkml:brushProperty name="width" value="0.05" units="cm"/>
      <inkml:brushProperty name="height" value="0.05" units="cm"/>
      <inkml:brushProperty name="color" value="#004F8B"/>
    </inkml:brush>
  </inkml:definitions>
  <inkml:trace contextRef="#ctx0" brushRef="#br0">0 1 24575,'25'0'0,"19"0"0,27 0 0,18 0 0,1 0 0,1 0 0,-10 0 0,-8 4 0,-15 8 0,-16 6 0,-9 8 0,-9 6 0,-6 7 0,-8 9 0,-6 4 0,-3 4 0,-1-1 0,-7-2 0,-12-4 0,-14-5 0,-15-6 0,-5-5 0,-1-3 0,4-5 0,2-4 0,3-6 0,4-8 0,5-4 0,7-2 0,7-1 0,6-2 0,10-4 0,18-6 0,22-8 0,25-5 0,24-5 0,10 2 0,-2 7 0,-9 7 0,-17 8 0,-11 4 0,-11 2 0,-9 5 0,-5 6 0,-4 7 0,0 6 0,-2 5 0,-4 0 0,-4 1 0,-5 1 0,-4 2 0,-3 3 0,-3 4 0,0-2 0,0-2 0,0 0 0,-5-3 0,-7-2 0,-10-3 0,-6-2 0,-5-3 0,-4-4 0,-4-6 0,-4-6 0,-4-4 0,-3-3 0,3 0 0,-1 0 0,5 0 0,6 0 0,2 0 0,4 0 0,4-3 0,0-3 0,0-4 0,-4 0 0,-3 1 0,-1 0 0,4 0 0,7 0 0,9 0 0,6 5 0,7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34.338"/>
    </inkml:context>
    <inkml:brush xml:id="br0">
      <inkml:brushProperty name="width" value="0.05" units="cm"/>
      <inkml:brushProperty name="height" value="0.05" units="cm"/>
      <inkml:brushProperty name="color" value="#004F8B"/>
    </inkml:brush>
  </inkml:definitions>
  <inkml:trace contextRef="#ctx0" brushRef="#br0">0 0 24575,'0'12'0,"0"9"0,0 14 0,2 13 0,1 9 0,6 5 0,4 2 0,3-7 0,3-6 0,2-12 0,-1-9 0,-4-4 0,-5-10 0,1-2 0,3 4 0,7 11 0,1 12 0,-3-1 0,-4-7 0,-9-17 0,-2-8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5"/>
    </inkml:context>
    <inkml:brush xml:id="br0">
      <inkml:brushProperty name="width" value="0.05" units="cm"/>
      <inkml:brushProperty name="height" value="0.05" units="cm"/>
      <inkml:brushProperty name="color" value="#004F8B"/>
    </inkml:brush>
  </inkml:definitions>
  <inkml:trace contextRef="#ctx0" brushRef="#br0">1 0 24575,'0'13'0,"0"12"0,0 11 0,0 15 0,0 2 0,0 5 0,0 2 0,2 2 0,7 2 0,6-3 0,2-5 0,-1-8 0,-2-4 0,-1 0 0,0 5 0,3 4 0,0 2 0,-1-4 0,-2-6 0,0-1 0,2 1 0,3 6 0,3 3 0,-1-5 0,-3-5 0,-2-8 0,-5-10 0,-4-10 0,-3-8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6"/>
    </inkml:context>
    <inkml:brush xml:id="br0">
      <inkml:brushProperty name="width" value="0.05" units="cm"/>
      <inkml:brushProperty name="height" value="0.05" units="cm"/>
      <inkml:brushProperty name="color" value="#004F8B"/>
    </inkml:brush>
  </inkml:definitions>
  <inkml:trace contextRef="#ctx0" brushRef="#br0">0 126 24575,'0'-3'0,"0"13"0,0 2 0,3 18 0,5 1 0,10 7 0,8 1 0,2 0 0,4-3 0,-2-5 0,-1-2 0,3-3 0,-2 0 0,-1-1 0,2-2 0,-1-4 0,0-1 0,2-4 0,-3-3 0,0-3 0,-3-5 0,-4-1 0,-3-2 0,-6 0 0,-4 0 0,-1-2 0,0-4 0,2-11 0,0-10 0,2-8 0,-1-5 0,0 0 0,-2 0 0,-5 0 0,-1-3 0,-3-1 0,0-5 0,0-2 0,0 6 0,-2 5 0,-5 9 0,0 9 0,1 9 0,4 6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7"/>
    </inkml:context>
    <inkml:brush xml:id="br0">
      <inkml:brushProperty name="width" value="0.05" units="cm"/>
      <inkml:brushProperty name="height" value="0.05" units="cm"/>
      <inkml:brushProperty name="color" value="#004F8B"/>
    </inkml:brush>
  </inkml:definitions>
  <inkml:trace contextRef="#ctx0" brushRef="#br0">205 347 24575,'0'-8'0,"4"-6"0,8-11 0,5-5 0,3-2 0,-7 2 0,-7 8 0,-3 2 0,-3 2 0,0-3 0,0-5 0,-5-3 0,-6 3 0,-5 4 0,-5 9 0,2 6 0,2 4 0,-2 3 0,0 0 0,-3 0 0,-2 1 0,-1 6 0,1 6 0,2 8 0,4 6 0,7 8 0,5 8 0,5 11 0,1 7 0,0-4 0,0-5 0,0-15 0,0-12 0,0-10 0,2-8 0,3 0 0,5 4 0,7 4 0,1 1 0,2 0 0,-1-3 0,-3-4 0,-1 0 0,-1-3 0,1 0 0,1 0 0,2 1 0,4 3 0,0 0 0,3 1 0,-5-3 0,-4-3 0,-6-2 0,-3-3 0,4 0 0,5 0 0,5 0 0,4 0 0,-3 0 0,-9 0 0,-5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8"/>
    </inkml:context>
    <inkml:brush xml:id="br0">
      <inkml:brushProperty name="width" value="0.05" units="cm"/>
      <inkml:brushProperty name="height" value="0.05" units="cm"/>
      <inkml:brushProperty name="color" value="#004F8B"/>
    </inkml:brush>
  </inkml:definitions>
  <inkml:trace contextRef="#ctx0" brushRef="#br0">1 1 24575,'0'11'0,"0"4"0,0 11 0,0 14 0,0 8 0,0 9 0,0 9 0,0 5 0,0 6 0,0 0 0,0-3 0,3-7 0,0-10 0,4-8 0,0-10 0,-1-7 0,0-4 0,-2-3 0,1 1 0,-2-1 0,2 1 0,1 3 0,0 0 0,1 0 0,-2-4 0,0-8 0,-2-10 0,0-10 0,-1-7 0,-2-6 0,0-6 0,2-10 0,5-15 0,0-9 0,3-1 0,0 7 0,0 12 0,2 11 0,0 11 0,-4 6 0,-1 5 0,1 0 0,4-2 0,5-4 0,9-1 0,1-3 0,3 4 0,-6 5 0,-7 3 0,-5 3 0,0 0 0,5 0 0,4 0 0,5 1 0,-1 6 0,-3 6 0,-4 8 0,-6 4 0,-4 0 0,-4 0 0,-1 4 0,-2 3 0,-1 8 0,0 1 0,0-1 0,-10-1 0,-8-6 0,-6-1 0,-4-4 0,2-3 0,1-1 0,0-4 0,0-4 0,-1-6 0,1-4 0,0-3 0,-1-3 0,-2 0 0,-3 0 0,-1 0 0,3 0 0,8 0 0,9 0 0,7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9"/>
    </inkml:context>
    <inkml:brush xml:id="br0">
      <inkml:brushProperty name="width" value="0.05" units="cm"/>
      <inkml:brushProperty name="height" value="0.05" units="cm"/>
      <inkml:brushProperty name="color" value="#004F8B"/>
    </inkml:brush>
  </inkml:definitions>
  <inkml:trace contextRef="#ctx0" brushRef="#br0">1 1 24575,'0'12'0,"0"6"0,0 17 0,0 13 0,0 2 0,0 2 0,3-8 0,4-4 0,1-3 0,0-5 0,-2-7 0,-2-7 0,-3-6 0,-1-4 0,2 0 0,2 6 0,-1 3 0,2-3 0,-3-5 0,0-6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60"/>
    </inkml:context>
    <inkml:brush xml:id="br0">
      <inkml:brushProperty name="width" value="0.05" units="cm"/>
      <inkml:brushProperty name="height" value="0.05" units="cm"/>
      <inkml:brushProperty name="color" value="#004F8B"/>
    </inkml:brush>
  </inkml:definitions>
  <inkml:trace contextRef="#ctx0" brushRef="#br0">0 159 24575,'0'11'0,"0"7"0,0 9 0,0 4 0,0 2 0,0-1 0,0 1 0,0 2 0,0 1 0,4 6 0,3-3 0,5-1 0,1-7 0,-2-10 0,-3-5 0,-2-8 0,-1-4 0,-2-4 0,-1-6 0,2-11 0,3-13 0,5-25 0,6-15 0,5-6 0,1 1 0,1 18 0,0 8 0,1 11 0,1 6 0,-1 5 0,2 6 0,1 3 0,1 5 0,0 3 0,0 3 0,-1 2 0,0 1 0,2 2 0,-2 1 0,-4 1 0,-7 0 0,-7 0 0,-6 0 0,-2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61"/>
    </inkml:context>
    <inkml:brush xml:id="br0">
      <inkml:brushProperty name="width" value="0.05" units="cm"/>
      <inkml:brushProperty name="height" value="0.05" units="cm"/>
      <inkml:brushProperty name="color" value="#004F8B"/>
    </inkml:brush>
  </inkml:definitions>
  <inkml:trace contextRef="#ctx0" brushRef="#br0">347 550 24575,'-14'0'0,"-1"0"0,-3 0 0,-4 0 0,-5 1 0,-3 4 0,-3 7 0,-1 7 0,3 6 0,3 2 0,5 1 0,4 0 0,4 2 0,2 1 0,3-1 0,3 2 0,2 1 0,3-2 0,1-1 0,1-3 0,0-3 0,3-2 0,3-4 0,4-4 0,5-5 0,3-4 0,1-3 0,3-2 0,1 0 0,1 0 0,3-1 0,4-4 0,2-3 0,-3-7 0,-1-3 0,0-4 0,-1-4 0,1-4 0,-2-3 0,-5 0 0,-3 1 0,-4-1 0,-4-2 0,-4-7 0,-4-6 0,-1-2 0,-2 1 0,0 5 0,0 6 0,-3 3 0,-4 3 0,-3 2 0,-3 1 0,-1 3 0,-3 0 0,-3-1 0,-3-4 0,0-3 0,2 1 0,2 3 0,3 5 0,3 4 0,3 4 0,1 2 0,2 3 0,2 4 0,0-2 0,0 1 0,0 0 0,1 1 0,1 4 0,1 6 0,3 11 0,6 13 0,18 30 0,11 20 0,7 11 0,-1 1 0,-9-15 0,-4-5 0,-4-6 0,-3-6 0,-3-5 0,-2-4 0,-1-7 0,0-3 0,-3-6 0,-2-2 0,-2-3 0,-1-2 0,-1 0 0,2-1 0,0 0 0,1-2 0,-1 0 0,-2-4 0,0 0 0,0-2 0,0-1 0,0-1 0,0 1 0,1-1 0,-1-2 0,-1-1 0,-2-5 0,-2-1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46"/>
    </inkml:context>
    <inkml:brush xml:id="br0">
      <inkml:brushProperty name="width" value="0.05" units="cm"/>
      <inkml:brushProperty name="height" value="0.05" units="cm"/>
      <inkml:brushProperty name="color" value="#004F8B"/>
    </inkml:brush>
  </inkml:definitions>
  <inkml:trace contextRef="#ctx0" brushRef="#br0">0 0 24575,'0'12'0,"0"2"0,0 3 0,0 1 0,0 0 0,0-2 0,0 1 0,0 1 0,1 1 0,0 0 0,1-2 0,1 0 0,-1-3 0,1-1 0,-1-3 0,0-1 0,0-3 0,-1-3 0,-1-2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47"/>
    </inkml:context>
    <inkml:brush xml:id="br0">
      <inkml:brushProperty name="width" value="0.05" units="cm"/>
      <inkml:brushProperty name="height" value="0.05" units="cm"/>
      <inkml:brushProperty name="color" value="#004F8B"/>
    </inkml:brush>
  </inkml:definitions>
  <inkml:trace contextRef="#ctx0" brushRef="#br0">0 24 24575,'6'-1'0,"1"0"0,2 1 0,3 0 0,0 0 0,1 0 0,2 0 0,-1-1 0,2-1 0,0-1 0,0-1 0,-1 1 0,-2 0 0,-2 0 0,-3 2 0,-2 0 0,-3 1 0,-2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48"/>
    </inkml:context>
    <inkml:brush xml:id="br0">
      <inkml:brushProperty name="width" value="0.05" units="cm"/>
      <inkml:brushProperty name="height" value="0.05" units="cm"/>
      <inkml:brushProperty name="color" value="#004F8B"/>
    </inkml:brush>
  </inkml:definitions>
  <inkml:trace contextRef="#ctx0" brushRef="#br0">107 1 24575,'-8'0'0,"0"0"0,0 0 0,-1 0 0,-1 1 0,1 2 0,-1 2 0,1 2 0,2 2 0,0 0 0,1-1 0,2 1 0,0 0 0,1 0 0,1 0 0,0-1 0,2-1 0,0-1 0,1 0 0,3-1 0,1 1 0,3-1 0,1 0 0,-1-2 0,0-1 0,-1-1 0,-1-1 0,1 0 0,-2 0 0,2-1 0,-1-1 0,2-3 0,0-3 0,0-1 0,0 1 0,-1-1 0,0 1 0,-1 0 0,-1 1 0,-1 1 0,0 1 0,-2 1 0,0 0 0,-1 0 0,-1-1 0,1 0 0,-1 1 0,1 1 0,-1 2 0,1 1 0,2 2 0,1 1 0,2 3 0,1 2 0,2 2 0,1 0 0,0 0 0,1 1 0,0-1 0,1 0 0,-1-1 0,-1 0 0,-1-1 0,-1-1 0,-1-1 0,-1-1 0,-2-1 0,-2-3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36.854"/>
    </inkml:context>
    <inkml:brush xml:id="br0">
      <inkml:brushProperty name="width" value="0.05" units="cm"/>
      <inkml:brushProperty name="height" value="0.05" units="cm"/>
      <inkml:brushProperty name="color" value="#004F8B"/>
    </inkml:brush>
  </inkml:definitions>
  <inkml:trace contextRef="#ctx0" brushRef="#br0">0 1 24575,'25'0'0,"19"0"0,27 0 0,18 0 0,1 0 0,1 0 0,-10 0 0,-8 4 0,-15 8 0,-16 6 0,-9 8 0,-9 6 0,-6 7 0,-8 9 0,-6 4 0,-3 4 0,-1-1 0,-7-2 0,-12-4 0,-14-5 0,-15-6 0,-5-5 0,-1-3 0,4-5 0,2-4 0,3-6 0,4-8 0,5-4 0,7-2 0,7-1 0,6-2 0,10-4 0,18-6 0,22-8 0,25-5 0,24-5 0,10 2 0,-2 7 0,-9 7 0,-17 8 0,-11 4 0,-11 2 0,-9 5 0,-5 6 0,-4 7 0,0 6 0,-2 5 0,-4 0 0,-4 1 0,-5 1 0,-4 2 0,-3 3 0,-3 4 0,0-2 0,0-2 0,0 0 0,-5-3 0,-7-2 0,-10-3 0,-6-2 0,-5-3 0,-4-4 0,-4-6 0,-4-6 0,-4-4 0,-3-3 0,3 0 0,-1 0 0,5 0 0,6 0 0,2 0 0,4 0 0,4-3 0,0-3 0,0-4 0,-4 0 0,-3 1 0,-1 0 0,4 0 0,7 0 0,9 0 0,6 5 0,7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49"/>
    </inkml:context>
    <inkml:brush xml:id="br0">
      <inkml:brushProperty name="width" value="0.05" units="cm"/>
      <inkml:brushProperty name="height" value="0.05" units="cm"/>
      <inkml:brushProperty name="color" value="#004F8B"/>
    </inkml:brush>
  </inkml:definitions>
  <inkml:trace contextRef="#ctx0" brushRef="#br0">1 1 24575,'5'0'0,"1"0"0,-3 0 0,1 1 0,0 1 0,3 4 0,1 3 0,1 1 0,0-2 0,-3-1 0,1-1 0,-1 0 0,-1 0 0,1-1 0,0 1 0,0-1 0,0 1 0,0 0 0,-1-1 0,0 0 0,0 0 0,-1-2 0,-1 0 0,-1-2 0,-1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0"/>
    </inkml:context>
    <inkml:brush xml:id="br0">
      <inkml:brushProperty name="width" value="0.05" units="cm"/>
      <inkml:brushProperty name="height" value="0.05" units="cm"/>
      <inkml:brushProperty name="color" value="#004F8B"/>
    </inkml:brush>
  </inkml:definitions>
  <inkml:trace contextRef="#ctx0" brushRef="#br0">184 0 24575,'-9'6'0,"0"1"0,-1 3 0,0 2 0,-2-1 0,1 1 0,1-1 0,0-1 0,-1 0 0,2-1 0,0 0 0,0-2 0,2-1 0,0-1 0,1 0 0,2 0 0,0-1 0,1-1 0,1 0 0,-2 0 0,-1 1 0,-1 1 0,0-1 0,1 1 0,2-1 0,1-1 0,2-2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1"/>
    </inkml:context>
    <inkml:brush xml:id="br0">
      <inkml:brushProperty name="width" value="0.05" units="cm"/>
      <inkml:brushProperty name="height" value="0.05" units="cm"/>
      <inkml:brushProperty name="color" value="#004F8B"/>
    </inkml:brush>
  </inkml:definitions>
  <inkml:trace contextRef="#ctx0" brushRef="#br0">0 0 24575,'0'15'0,"0"1"0,0 3 0,0 2 0,0 0 0,2 0 0,2-2 0,0-2 0,0-5 0,-1-5 0,-2-3 0,-1-2 0,1-1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16:10:58.752"/>
    </inkml:context>
    <inkml:brush xml:id="br0">
      <inkml:brushProperty name="width" value="0.05" units="cm"/>
      <inkml:brushProperty name="height" value="0.05" units="cm"/>
      <inkml:brushProperty name="color" value="#004F8B"/>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38.320"/>
    </inkml:context>
    <inkml:brush xml:id="br0">
      <inkml:brushProperty name="width" value="0.05" units="cm"/>
      <inkml:brushProperty name="height" value="0.05" units="cm"/>
      <inkml:brushProperty name="color" value="#004F8B"/>
    </inkml:brush>
  </inkml:definitions>
  <inkml:trace contextRef="#ctx0" brushRef="#br0">1 0 24575,'0'13'0,"0"12"0,0 11 0,0 15 0,0 2 0,0 5 0,0 2 0,2 2 0,7 2 0,6-3 0,2-5 0,-1-8 0,-2-4 0,-1 0 0,0 5 0,3 4 0,0 2 0,-1-4 0,-2-6 0,0-1 0,2 1 0,3 6 0,3 3 0,-1-5 0,-3-5 0,-2-8 0,-5-10 0,-4-10 0,-3-8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39.921"/>
    </inkml:context>
    <inkml:brush xml:id="br0">
      <inkml:brushProperty name="width" value="0.05" units="cm"/>
      <inkml:brushProperty name="height" value="0.05" units="cm"/>
      <inkml:brushProperty name="color" value="#004F8B"/>
    </inkml:brush>
  </inkml:definitions>
  <inkml:trace contextRef="#ctx0" brushRef="#br0">0 126 24575,'0'-3'0,"0"13"0,0 2 0,3 18 0,5 1 0,10 7 0,8 1 0,2 0 0,4-3 0,-2-5 0,-1-2 0,3-3 0,-2 0 0,-1-1 0,2-2 0,-1-4 0,0-1 0,2-4 0,-3-3 0,0-3 0,-3-5 0,-4-1 0,-3-2 0,-6 0 0,-4 0 0,-1-2 0,0-4 0,2-11 0,0-10 0,2-8 0,-1-5 0,0 0 0,-2 0 0,-5 0 0,-1-3 0,-3-1 0,0-5 0,0-2 0,0 6 0,-2 5 0,-5 9 0,0 9 0,1 9 0,4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42.104"/>
    </inkml:context>
    <inkml:brush xml:id="br0">
      <inkml:brushProperty name="width" value="0.05" units="cm"/>
      <inkml:brushProperty name="height" value="0.05" units="cm"/>
      <inkml:brushProperty name="color" value="#004F8B"/>
    </inkml:brush>
  </inkml:definitions>
  <inkml:trace contextRef="#ctx0" brushRef="#br0">205 347 24575,'0'-8'0,"4"-6"0,8-11 0,5-5 0,3-2 0,-7 2 0,-7 8 0,-3 2 0,-3 2 0,0-3 0,0-5 0,-5-3 0,-6 3 0,-5 4 0,-5 9 0,2 6 0,2 4 0,-2 3 0,0 0 0,-3 0 0,-2 1 0,-1 6 0,1 6 0,2 8 0,4 6 0,7 8 0,5 8 0,5 11 0,1 7 0,0-4 0,0-5 0,0-15 0,0-12 0,0-10 0,2-8 0,3 0 0,5 4 0,7 4 0,1 1 0,2 0 0,-1-3 0,-3-4 0,-1 0 0,-1-3 0,1 0 0,1 0 0,2 1 0,4 3 0,0 0 0,3 1 0,-5-3 0,-4-3 0,-6-2 0,-3-3 0,4 0 0,5 0 0,5 0 0,4 0 0,-3 0 0,-9 0 0,-5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44.588"/>
    </inkml:context>
    <inkml:brush xml:id="br0">
      <inkml:brushProperty name="width" value="0.05" units="cm"/>
      <inkml:brushProperty name="height" value="0.05" units="cm"/>
      <inkml:brushProperty name="color" value="#004F8B"/>
    </inkml:brush>
  </inkml:definitions>
  <inkml:trace contextRef="#ctx0" brushRef="#br0">1 1 24575,'0'11'0,"0"4"0,0 11 0,0 14 0,0 8 0,0 9 0,0 9 0,0 5 0,0 6 0,0 0 0,0-3 0,3-7 0,0-10 0,4-8 0,0-10 0,-1-7 0,0-4 0,-2-3 0,1 1 0,-2-1 0,2 1 0,1 3 0,0 0 0,1 0 0,-2-4 0,0-8 0,-2-10 0,0-10 0,-1-7 0,-2-6 0,0-6 0,2-10 0,5-15 0,0-9 0,3-1 0,0 7 0,0 12 0,2 11 0,0 11 0,-4 6 0,-1 5 0,1 0 0,4-2 0,5-4 0,9-1 0,1-3 0,3 4 0,-6 5 0,-7 3 0,-5 3 0,0 0 0,5 0 0,4 0 0,5 1 0,-1 6 0,-3 6 0,-4 8 0,-6 4 0,-4 0 0,-4 0 0,-1 4 0,-2 3 0,-1 8 0,0 1 0,0-1 0,-10-1 0,-8-6 0,-6-1 0,-4-4 0,2-3 0,1-1 0,0-4 0,0-4 0,-1-6 0,1-4 0,0-3 0,-1-3 0,-2 0 0,-3 0 0,-1 0 0,3 0 0,8 0 0,9 0 0,7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45.804"/>
    </inkml:context>
    <inkml:brush xml:id="br0">
      <inkml:brushProperty name="width" value="0.05" units="cm"/>
      <inkml:brushProperty name="height" value="0.05" units="cm"/>
      <inkml:brushProperty name="color" value="#004F8B"/>
    </inkml:brush>
  </inkml:definitions>
  <inkml:trace contextRef="#ctx0" brushRef="#br0">1 1 24575,'0'12'0,"0"6"0,0 17 0,0 13 0,0 2 0,0 2 0,3-8 0,4-4 0,1-3 0,0-5 0,-2-7 0,-2-7 0,-3-6 0,-1-4 0,2 0 0,2 6 0,-1 3 0,2-3 0,-3-5 0,0-6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0:19:56.604"/>
    </inkml:context>
    <inkml:brush xml:id="br0">
      <inkml:brushProperty name="width" value="0.05" units="cm"/>
      <inkml:brushProperty name="height" value="0.05" units="cm"/>
      <inkml:brushProperty name="color" value="#004F8B"/>
    </inkml:brush>
  </inkml:definitions>
  <inkml:trace contextRef="#ctx0" brushRef="#br0">0 159 24575,'0'11'0,"0"7"0,0 9 0,0 4 0,0 2 0,0-1 0,0 1 0,0 2 0,0 1 0,4 6 0,3-3 0,5-1 0,1-7 0,-2-10 0,-3-5 0,-2-8 0,-1-4 0,-2-4 0,-1-6 0,2-11 0,3-13 0,5-25 0,6-15 0,5-6 0,1 1 0,1 18 0,0 8 0,1 11 0,1 6 0,-1 5 0,2 6 0,1 3 0,1 5 0,0 3 0,0 3 0,-1 2 0,0 1 0,2 2 0,-2 1 0,-4 1 0,-7 0 0,-7 0 0,-6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7F418-69CA-A94E-8C3B-518182047501}"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F5E70-0625-B746-A8DE-F9B8BA2408FC}" type="slidenum">
              <a:rPr lang="en-US" smtClean="0"/>
              <a:t>‹#›</a:t>
            </a:fld>
            <a:endParaRPr lang="en-US"/>
          </a:p>
        </p:txBody>
      </p:sp>
    </p:spTree>
    <p:extLst>
      <p:ext uri="{BB962C8B-B14F-4D97-AF65-F5344CB8AC3E}">
        <p14:creationId xmlns:p14="http://schemas.microsoft.com/office/powerpoint/2010/main" val="392335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F5E70-0625-B746-A8DE-F9B8BA2408FC}" type="slidenum">
              <a:rPr lang="en-US" smtClean="0"/>
              <a:t>5</a:t>
            </a:fld>
            <a:endParaRPr lang="en-US"/>
          </a:p>
        </p:txBody>
      </p:sp>
    </p:spTree>
    <p:extLst>
      <p:ext uri="{BB962C8B-B14F-4D97-AF65-F5344CB8AC3E}">
        <p14:creationId xmlns:p14="http://schemas.microsoft.com/office/powerpoint/2010/main" val="553246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F5E70-0625-B746-A8DE-F9B8BA2408FC}" type="slidenum">
              <a:rPr lang="en-US" smtClean="0"/>
              <a:t>10</a:t>
            </a:fld>
            <a:endParaRPr lang="en-US"/>
          </a:p>
        </p:txBody>
      </p:sp>
    </p:spTree>
    <p:extLst>
      <p:ext uri="{BB962C8B-B14F-4D97-AF65-F5344CB8AC3E}">
        <p14:creationId xmlns:p14="http://schemas.microsoft.com/office/powerpoint/2010/main" val="42423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F5E70-0625-B746-A8DE-F9B8BA2408FC}" type="slidenum">
              <a:rPr lang="en-US" smtClean="0"/>
              <a:t>12</a:t>
            </a:fld>
            <a:endParaRPr lang="en-US"/>
          </a:p>
        </p:txBody>
      </p:sp>
    </p:spTree>
    <p:extLst>
      <p:ext uri="{BB962C8B-B14F-4D97-AF65-F5344CB8AC3E}">
        <p14:creationId xmlns:p14="http://schemas.microsoft.com/office/powerpoint/2010/main" val="56289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F5E70-0625-B746-A8DE-F9B8BA2408FC}" type="slidenum">
              <a:rPr lang="en-US" smtClean="0"/>
              <a:t>29</a:t>
            </a:fld>
            <a:endParaRPr lang="en-US"/>
          </a:p>
        </p:txBody>
      </p:sp>
    </p:spTree>
    <p:extLst>
      <p:ext uri="{BB962C8B-B14F-4D97-AF65-F5344CB8AC3E}">
        <p14:creationId xmlns:p14="http://schemas.microsoft.com/office/powerpoint/2010/main" val="292564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F5E70-0625-B746-A8DE-F9B8BA2408FC}" type="slidenum">
              <a:rPr lang="en-US" smtClean="0"/>
              <a:t>37</a:t>
            </a:fld>
            <a:endParaRPr lang="en-US"/>
          </a:p>
        </p:txBody>
      </p:sp>
    </p:spTree>
    <p:extLst>
      <p:ext uri="{BB962C8B-B14F-4D97-AF65-F5344CB8AC3E}">
        <p14:creationId xmlns:p14="http://schemas.microsoft.com/office/powerpoint/2010/main" val="1186246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0F5E70-0625-B746-A8DE-F9B8BA2408FC}" type="slidenum">
              <a:rPr lang="en-US" smtClean="0"/>
              <a:t>45</a:t>
            </a:fld>
            <a:endParaRPr lang="en-US"/>
          </a:p>
        </p:txBody>
      </p:sp>
    </p:spTree>
    <p:extLst>
      <p:ext uri="{BB962C8B-B14F-4D97-AF65-F5344CB8AC3E}">
        <p14:creationId xmlns:p14="http://schemas.microsoft.com/office/powerpoint/2010/main" val="427391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02FB-4531-47ED-E287-26821613D3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7DF456-22AF-1CFD-B601-8590FC696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E62D010-B0E1-925A-D941-C9C9F1A021CB}"/>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5" name="Footer Placeholder 4">
            <a:extLst>
              <a:ext uri="{FF2B5EF4-FFF2-40B4-BE49-F238E27FC236}">
                <a16:creationId xmlns:a16="http://schemas.microsoft.com/office/drawing/2014/main" id="{4D313673-443E-ACF6-697B-72AB1440B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573DD-5B95-AEC0-FA17-8286B114C2FE}"/>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376077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7200-39A5-72F1-7307-F543CE861CA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A4C4C7-B204-97B5-56C1-E07BB47B11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D271A8-8D0E-E720-0CF5-BA286CDB3691}"/>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5" name="Footer Placeholder 4">
            <a:extLst>
              <a:ext uri="{FF2B5EF4-FFF2-40B4-BE49-F238E27FC236}">
                <a16:creationId xmlns:a16="http://schemas.microsoft.com/office/drawing/2014/main" id="{842ECA3A-F324-9205-36D0-6BB942103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0573A-71CC-1557-9A62-ABB88B91805B}"/>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229489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F188F-50AB-8435-E040-BDF7B32F325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85D64A-E819-8DBB-9E1C-0F44AF751C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1E8C22-F0F0-C321-1657-E03C5BCE60C0}"/>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5" name="Footer Placeholder 4">
            <a:extLst>
              <a:ext uri="{FF2B5EF4-FFF2-40B4-BE49-F238E27FC236}">
                <a16:creationId xmlns:a16="http://schemas.microsoft.com/office/drawing/2014/main" id="{B8E89EAE-79F1-D35E-23C0-0EA75791D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36BD8-5804-B4CE-7EE0-3432B8E68DD0}"/>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268857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19BE-A2BE-5647-804F-ABD401D7B0F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96275BF-F210-DC87-4CF0-BC814F614F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91C051-5D40-72A2-38F9-9D6CF62FF892}"/>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5" name="Footer Placeholder 4">
            <a:extLst>
              <a:ext uri="{FF2B5EF4-FFF2-40B4-BE49-F238E27FC236}">
                <a16:creationId xmlns:a16="http://schemas.microsoft.com/office/drawing/2014/main" id="{375494C0-CB21-894B-46A9-71FEC092B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926A8-9861-BAB4-9A66-C2F08DEA0B7A}"/>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85198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7646-963A-3CC2-9B13-6974853F239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75C45A0-AFBE-5473-141F-40B9CEF5CF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0C276F-442B-18CB-9687-4A7A5413C013}"/>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5" name="Footer Placeholder 4">
            <a:extLst>
              <a:ext uri="{FF2B5EF4-FFF2-40B4-BE49-F238E27FC236}">
                <a16:creationId xmlns:a16="http://schemas.microsoft.com/office/drawing/2014/main" id="{B8FF7C20-7A91-FBF4-8D86-CF62755F5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0A9D6-BE48-B3DE-6951-3E1DAF673976}"/>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234200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B45A-FF2C-AAA4-6D70-88BB4A6F8BF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4A255B-A0A3-29EC-EC22-872CB1A808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952EB1-5640-928F-B8C6-75EBF01316A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31941AB-560C-D1EC-C0BA-13408EC5569C}"/>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6" name="Footer Placeholder 5">
            <a:extLst>
              <a:ext uri="{FF2B5EF4-FFF2-40B4-BE49-F238E27FC236}">
                <a16:creationId xmlns:a16="http://schemas.microsoft.com/office/drawing/2014/main" id="{5C9FFF08-461D-403E-75FB-6483F4613F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E26CE-F916-06CB-B801-42A7FC84D827}"/>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1147827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08DF-9E0B-AD0A-33A4-174006DC555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2E2E3C-94E7-D086-A29B-50E83031F3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080FC79-D98F-8A05-ABE8-F6AF8828E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3BB51F8-0303-CAB0-160B-054502503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9917D4-4F5E-AC89-6C0F-F64B84A3D75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66A9ED3-26B0-EC5B-3F3E-C0CC5561B532}"/>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8" name="Footer Placeholder 7">
            <a:extLst>
              <a:ext uri="{FF2B5EF4-FFF2-40B4-BE49-F238E27FC236}">
                <a16:creationId xmlns:a16="http://schemas.microsoft.com/office/drawing/2014/main" id="{F40025AD-BB8A-A856-73BC-B204F4077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C5F428-266F-983D-AF67-98A2FB7E822B}"/>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234962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9AED-1145-5ED4-C05F-C19AFC2FA06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B6AA500-B948-BB49-A656-ACD304FBCC7B}"/>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4" name="Footer Placeholder 3">
            <a:extLst>
              <a:ext uri="{FF2B5EF4-FFF2-40B4-BE49-F238E27FC236}">
                <a16:creationId xmlns:a16="http://schemas.microsoft.com/office/drawing/2014/main" id="{9DB57CCA-DAB8-C96A-30B0-FC6B0D072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557EC-F462-99E1-6812-3E9BBBBD7F12}"/>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293682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BEA59-674C-C2DD-5721-1CFAF107E2E2}"/>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3" name="Footer Placeholder 2">
            <a:extLst>
              <a:ext uri="{FF2B5EF4-FFF2-40B4-BE49-F238E27FC236}">
                <a16:creationId xmlns:a16="http://schemas.microsoft.com/office/drawing/2014/main" id="{18DD1DFB-0BFB-E584-C4B7-64B9D33EA3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0A9DE5-7350-A9A6-2332-401EC4A7A50C}"/>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1139769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84C6-533A-CDA7-414B-84F5F26FA5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EB44059-0DE3-BE8B-330D-67E6AB11F7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C946244-5EBE-0E63-F616-857C8C1D1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3F25D6-0B69-E488-2614-B0F83BEFAB48}"/>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6" name="Footer Placeholder 5">
            <a:extLst>
              <a:ext uri="{FF2B5EF4-FFF2-40B4-BE49-F238E27FC236}">
                <a16:creationId xmlns:a16="http://schemas.microsoft.com/office/drawing/2014/main" id="{525C76AF-7DF3-C199-70E9-AEDD0BB90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566CFE-46D7-B7FF-E537-F9E403C8096F}"/>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453240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C343A-5BFA-7666-3526-BFFF8E22F7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18569BD-4299-069E-7375-CD63CB5E6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1AD912-EB10-97F2-C19B-78AC2F017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2698ED-7BCE-26E0-82A9-5FD87B798177}"/>
              </a:ext>
            </a:extLst>
          </p:cNvPr>
          <p:cNvSpPr>
            <a:spLocks noGrp="1"/>
          </p:cNvSpPr>
          <p:nvPr>
            <p:ph type="dt" sz="half" idx="10"/>
          </p:nvPr>
        </p:nvSpPr>
        <p:spPr/>
        <p:txBody>
          <a:bodyPr/>
          <a:lstStyle/>
          <a:p>
            <a:fld id="{7FD540EA-E128-E648-B097-88D265E077E2}" type="datetimeFigureOut">
              <a:rPr lang="en-US" smtClean="0"/>
              <a:t>2/21/2025</a:t>
            </a:fld>
            <a:endParaRPr lang="en-US"/>
          </a:p>
        </p:txBody>
      </p:sp>
      <p:sp>
        <p:nvSpPr>
          <p:cNvPr id="6" name="Footer Placeholder 5">
            <a:extLst>
              <a:ext uri="{FF2B5EF4-FFF2-40B4-BE49-F238E27FC236}">
                <a16:creationId xmlns:a16="http://schemas.microsoft.com/office/drawing/2014/main" id="{8EE261D7-6476-2FC7-FEB5-7FE9E299A7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6C1E0-0175-572B-A567-8FA69A265131}"/>
              </a:ext>
            </a:extLst>
          </p:cNvPr>
          <p:cNvSpPr>
            <a:spLocks noGrp="1"/>
          </p:cNvSpPr>
          <p:nvPr>
            <p:ph type="sldNum" sz="quarter" idx="12"/>
          </p:nvPr>
        </p:nvSpPr>
        <p:spPr/>
        <p:txBody>
          <a:bodyPr/>
          <a:lstStyle/>
          <a:p>
            <a:fld id="{C32CD08D-5E70-9F41-A8A8-B8F5BA3E2AD1}" type="slidenum">
              <a:rPr lang="en-US" smtClean="0"/>
              <a:t>‹#›</a:t>
            </a:fld>
            <a:endParaRPr lang="en-US"/>
          </a:p>
        </p:txBody>
      </p:sp>
    </p:spTree>
    <p:extLst>
      <p:ext uri="{BB962C8B-B14F-4D97-AF65-F5344CB8AC3E}">
        <p14:creationId xmlns:p14="http://schemas.microsoft.com/office/powerpoint/2010/main" val="181896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35FF20-EFEF-0AEB-BBBC-4E26FA3DE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B0BA08-98C8-A04B-3097-219E077F4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5B3F44-E404-FA52-A1CA-B3F8E31B6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D540EA-E128-E648-B097-88D265E077E2}" type="datetimeFigureOut">
              <a:rPr lang="en-US" smtClean="0"/>
              <a:t>2/21/2025</a:t>
            </a:fld>
            <a:endParaRPr lang="en-US"/>
          </a:p>
        </p:txBody>
      </p:sp>
      <p:sp>
        <p:nvSpPr>
          <p:cNvPr id="5" name="Footer Placeholder 4">
            <a:extLst>
              <a:ext uri="{FF2B5EF4-FFF2-40B4-BE49-F238E27FC236}">
                <a16:creationId xmlns:a16="http://schemas.microsoft.com/office/drawing/2014/main" id="{237DBC50-9B3A-6FF3-CABA-FDAB1913E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ED8AC5-060D-1669-8390-A4E29CBDC3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2CD08D-5E70-9F41-A8A8-B8F5BA3E2AD1}" type="slidenum">
              <a:rPr lang="en-US" smtClean="0"/>
              <a:t>‹#›</a:t>
            </a:fld>
            <a:endParaRPr lang="en-US"/>
          </a:p>
        </p:txBody>
      </p:sp>
    </p:spTree>
    <p:extLst>
      <p:ext uri="{BB962C8B-B14F-4D97-AF65-F5344CB8AC3E}">
        <p14:creationId xmlns:p14="http://schemas.microsoft.com/office/powerpoint/2010/main" val="163318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customXml" Target="../ink/ink2.xml"/><Relationship Id="rId18" Type="http://schemas.openxmlformats.org/officeDocument/2006/relationships/image" Target="../media/image32.png"/><Relationship Id="rId26" Type="http://schemas.openxmlformats.org/officeDocument/2006/relationships/image" Target="../media/image36.png"/><Relationship Id="rId39" Type="http://schemas.openxmlformats.org/officeDocument/2006/relationships/customXml" Target="../ink/ink15.xml"/><Relationship Id="rId3" Type="http://schemas.openxmlformats.org/officeDocument/2006/relationships/image" Target="../media/image26.png"/><Relationship Id="rId21" Type="http://schemas.openxmlformats.org/officeDocument/2006/relationships/customXml" Target="../ink/ink6.xml"/><Relationship Id="rId34" Type="http://schemas.openxmlformats.org/officeDocument/2006/relationships/image" Target="../media/image40.png"/><Relationship Id="rId42" Type="http://schemas.openxmlformats.org/officeDocument/2006/relationships/image" Target="../media/image44.png"/><Relationship Id="rId7" Type="http://schemas.openxmlformats.org/officeDocument/2006/relationships/image" Target="../media/image28.png"/><Relationship Id="rId12" Type="http://schemas.openxmlformats.org/officeDocument/2006/relationships/image" Target="../media/image29.png"/><Relationship Id="rId17" Type="http://schemas.openxmlformats.org/officeDocument/2006/relationships/customXml" Target="../ink/ink4.xml"/><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42.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customXml" Target="../ink/ink10.xml"/><Relationship Id="rId41" Type="http://schemas.openxmlformats.org/officeDocument/2006/relationships/customXml" Target="../ink/ink16.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slide" Target="slide11.xml"/><Relationship Id="rId24" Type="http://schemas.openxmlformats.org/officeDocument/2006/relationships/image" Target="../media/image35.png"/><Relationship Id="rId32" Type="http://schemas.openxmlformats.org/officeDocument/2006/relationships/image" Target="../media/image39.png"/><Relationship Id="rId37" Type="http://schemas.openxmlformats.org/officeDocument/2006/relationships/customXml" Target="../ink/ink14.xml"/><Relationship Id="rId40" Type="http://schemas.openxmlformats.org/officeDocument/2006/relationships/image" Target="../media/image43.png"/><Relationship Id="rId45" Type="http://schemas.microsoft.com/office/2007/relationships/hdphoto" Target="../media/hdphoto2.wdp"/><Relationship Id="rId5" Type="http://schemas.openxmlformats.org/officeDocument/2006/relationships/slide" Target="slide12.xml"/><Relationship Id="rId15" Type="http://schemas.openxmlformats.org/officeDocument/2006/relationships/customXml" Target="../ink/ink3.xml"/><Relationship Id="rId23" Type="http://schemas.openxmlformats.org/officeDocument/2006/relationships/customXml" Target="../ink/ink7.xml"/><Relationship Id="rId28" Type="http://schemas.openxmlformats.org/officeDocument/2006/relationships/image" Target="../media/image37.png"/><Relationship Id="rId36" Type="http://schemas.openxmlformats.org/officeDocument/2006/relationships/image" Target="../media/image41.png"/><Relationship Id="rId10" Type="http://schemas.openxmlformats.org/officeDocument/2006/relationships/image" Target="../media/image280.png"/><Relationship Id="rId19" Type="http://schemas.openxmlformats.org/officeDocument/2006/relationships/customXml" Target="../ink/ink5.xml"/><Relationship Id="rId31" Type="http://schemas.openxmlformats.org/officeDocument/2006/relationships/customXml" Target="../ink/ink11.xml"/><Relationship Id="rId44"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customXml" Target="../ink/ink1.xml"/><Relationship Id="rId14" Type="http://schemas.openxmlformats.org/officeDocument/2006/relationships/image" Target="../media/image30.png"/><Relationship Id="rId22" Type="http://schemas.openxmlformats.org/officeDocument/2006/relationships/image" Target="../media/image34.png"/><Relationship Id="rId27" Type="http://schemas.openxmlformats.org/officeDocument/2006/relationships/customXml" Target="../ink/ink9.xml"/><Relationship Id="rId30" Type="http://schemas.openxmlformats.org/officeDocument/2006/relationships/image" Target="../media/image38.png"/><Relationship Id="rId35" Type="http://schemas.openxmlformats.org/officeDocument/2006/relationships/customXml" Target="../ink/ink13.xml"/><Relationship Id="rId43" Type="http://schemas.openxmlformats.org/officeDocument/2006/relationships/customXml" Target="../ink/ink17.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customXml" Target="../ink/ink21.xml"/><Relationship Id="rId18" Type="http://schemas.openxmlformats.org/officeDocument/2006/relationships/image" Target="../media/image35.png"/><Relationship Id="rId26" Type="http://schemas.openxmlformats.org/officeDocument/2006/relationships/image" Target="../media/image39.png"/><Relationship Id="rId39" Type="http://schemas.openxmlformats.org/officeDocument/2006/relationships/image" Target="../media/image45.png"/><Relationship Id="rId3" Type="http://schemas.openxmlformats.org/officeDocument/2006/relationships/image" Target="../media/image27.png"/><Relationship Id="rId21" Type="http://schemas.openxmlformats.org/officeDocument/2006/relationships/customXml" Target="../ink/ink25.xml"/><Relationship Id="rId34" Type="http://schemas.openxmlformats.org/officeDocument/2006/relationships/image" Target="../media/image43.png"/><Relationship Id="rId42" Type="http://schemas.openxmlformats.org/officeDocument/2006/relationships/slide" Target="slide10.xml"/><Relationship Id="rId7" Type="http://schemas.openxmlformats.org/officeDocument/2006/relationships/customXml" Target="../ink/ink18.xml"/><Relationship Id="rId12" Type="http://schemas.openxmlformats.org/officeDocument/2006/relationships/image" Target="../media/image32.png"/><Relationship Id="rId17" Type="http://schemas.openxmlformats.org/officeDocument/2006/relationships/customXml" Target="../ink/ink23.xml"/><Relationship Id="rId25" Type="http://schemas.openxmlformats.org/officeDocument/2006/relationships/customXml" Target="../ink/ink27.xml"/><Relationship Id="rId33" Type="http://schemas.openxmlformats.org/officeDocument/2006/relationships/customXml" Target="../ink/ink31.xml"/><Relationship Id="rId38" Type="http://schemas.openxmlformats.org/officeDocument/2006/relationships/image" Target="../media/image280.png"/><Relationship Id="rId2" Type="http://schemas.openxmlformats.org/officeDocument/2006/relationships/image" Target="../media/image26.png"/><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customXml" Target="../ink/ink29.xml"/><Relationship Id="rId41"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customXml" Target="../ink/ink20.xml"/><Relationship Id="rId24" Type="http://schemas.openxmlformats.org/officeDocument/2006/relationships/image" Target="../media/image38.png"/><Relationship Id="rId32" Type="http://schemas.openxmlformats.org/officeDocument/2006/relationships/image" Target="../media/image42.png"/><Relationship Id="rId37" Type="http://schemas.openxmlformats.org/officeDocument/2006/relationships/customXml" Target="../ink/ink33.xml"/><Relationship Id="rId40" Type="http://schemas.microsoft.com/office/2007/relationships/hdphoto" Target="../media/hdphoto2.wdp"/><Relationship Id="rId5" Type="http://schemas.microsoft.com/office/2007/relationships/hdphoto" Target="../media/hdphoto3.wdp"/><Relationship Id="rId15" Type="http://schemas.openxmlformats.org/officeDocument/2006/relationships/customXml" Target="../ink/ink22.xml"/><Relationship Id="rId23" Type="http://schemas.openxmlformats.org/officeDocument/2006/relationships/customXml" Target="../ink/ink26.xml"/><Relationship Id="rId28" Type="http://schemas.openxmlformats.org/officeDocument/2006/relationships/image" Target="../media/image40.png"/><Relationship Id="rId36"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customXml" Target="../ink/ink24.xml"/><Relationship Id="rId31" Type="http://schemas.openxmlformats.org/officeDocument/2006/relationships/customXml" Target="../ink/ink30.xml"/><Relationship Id="rId4" Type="http://schemas.openxmlformats.org/officeDocument/2006/relationships/image" Target="../media/image28.png"/><Relationship Id="rId9" Type="http://schemas.openxmlformats.org/officeDocument/2006/relationships/customXml" Target="../ink/ink19.xml"/><Relationship Id="rId14" Type="http://schemas.openxmlformats.org/officeDocument/2006/relationships/image" Target="../media/image33.png"/><Relationship Id="rId22" Type="http://schemas.openxmlformats.org/officeDocument/2006/relationships/image" Target="../media/image37.png"/><Relationship Id="rId27" Type="http://schemas.openxmlformats.org/officeDocument/2006/relationships/customXml" Target="../ink/ink28.xml"/><Relationship Id="rId30" Type="http://schemas.openxmlformats.org/officeDocument/2006/relationships/image" Target="../media/image41.png"/><Relationship Id="rId35" Type="http://schemas.openxmlformats.org/officeDocument/2006/relationships/customXml" Target="../ink/ink32.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png"/><Relationship Id="rId7" Type="http://schemas.openxmlformats.org/officeDocument/2006/relationships/slide" Target="slide25.xm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slide" Target="slide15.xml"/><Relationship Id="rId10" Type="http://schemas.openxmlformats.org/officeDocument/2006/relationships/image" Target="../media/image53.jpeg"/><Relationship Id="rId4" Type="http://schemas.openxmlformats.org/officeDocument/2006/relationships/image" Target="../media/image9.png"/><Relationship Id="rId9" Type="http://schemas.openxmlformats.org/officeDocument/2006/relationships/slide" Target="slide3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slide" Target="slide2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slide" Target="slide31.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3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36.xml"/><Relationship Id="rId3" Type="http://schemas.openxmlformats.org/officeDocument/2006/relationships/image" Target="../media/image65.png"/><Relationship Id="rId7" Type="http://schemas.openxmlformats.org/officeDocument/2006/relationships/image" Target="../media/image12.png"/><Relationship Id="rId12" Type="http://schemas.openxmlformats.org/officeDocument/2006/relationships/slide" Target="slide39.xml"/><Relationship Id="rId2" Type="http://schemas.openxmlformats.org/officeDocument/2006/relationships/image" Target="../media/image64.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slide" Target="slide38.xml"/><Relationship Id="rId5" Type="http://schemas.openxmlformats.org/officeDocument/2006/relationships/image" Target="../media/image66.png"/><Relationship Id="rId15" Type="http://schemas.openxmlformats.org/officeDocument/2006/relationships/image" Target="../media/image16.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69.png"/><Relationship Id="rId14" Type="http://schemas.openxmlformats.org/officeDocument/2006/relationships/slide" Target="slide37.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slide" Target="slide35.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slide" Target="slide3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slide" Target="slide41.xml"/><Relationship Id="rId4" Type="http://schemas.openxmlformats.org/officeDocument/2006/relationships/slide" Target="slide45.xml"/></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9.png"/><Relationship Id="rId7" Type="http://schemas.openxmlformats.org/officeDocument/2006/relationships/slide" Target="slide47.xm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65.png"/><Relationship Id="rId9" Type="http://schemas.openxmlformats.org/officeDocument/2006/relationships/slide" Target="slide43.xml"/></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9.png"/><Relationship Id="rId7" Type="http://schemas.openxmlformats.org/officeDocument/2006/relationships/slide" Target="slide47.xm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65.png"/><Relationship Id="rId9" Type="http://schemas.openxmlformats.org/officeDocument/2006/relationships/slide" Target="slide41.xml"/></Relationships>
</file>

<file path=ppt/slides/_rels/slide43.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9.png"/><Relationship Id="rId7" Type="http://schemas.openxmlformats.org/officeDocument/2006/relationships/slide" Target="slide41.xml"/><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79.png"/><Relationship Id="rId7"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65.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slide" Target="slide3.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6.xm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slide" Target="slide8.xml"/><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slide" Target="slide7.xml"/><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561741-B62F-B5E4-FCC3-0CB747949E80}"/>
              </a:ext>
              <a:ext uri="{C183D7F6-B498-43B3-948B-1728B52AA6E4}">
                <adec:decorative xmlns:adec="http://schemas.microsoft.com/office/drawing/2017/decorative" val="0"/>
              </a:ext>
            </a:extLst>
          </p:cNvPr>
          <p:cNvPicPr>
            <a:picLocks noChangeAspect="1"/>
          </p:cNvPicPr>
          <p:nvPr/>
        </p:nvPicPr>
        <p:blipFill rotWithShape="1">
          <a:blip r:embed="rId2">
            <a:alphaModFix amt="50000"/>
          </a:blip>
          <a:srcRect/>
          <a:stretch/>
        </p:blipFill>
        <p:spPr>
          <a:xfrm>
            <a:off x="0" y="-1"/>
            <a:ext cx="12191980" cy="6857999"/>
          </a:xfrm>
          <a:prstGeom prst="rect">
            <a:avLst/>
          </a:prstGeom>
        </p:spPr>
      </p:pic>
      <p:sp>
        <p:nvSpPr>
          <p:cNvPr id="2" name="Title 1">
            <a:extLst>
              <a:ext uri="{FF2B5EF4-FFF2-40B4-BE49-F238E27FC236}">
                <a16:creationId xmlns:a16="http://schemas.microsoft.com/office/drawing/2014/main" id="{C081A6AC-61E0-0F4C-FF02-97CF18889850}"/>
              </a:ext>
            </a:extLst>
          </p:cNvPr>
          <p:cNvSpPr>
            <a:spLocks noGrp="1"/>
          </p:cNvSpPr>
          <p:nvPr>
            <p:ph type="ctrTitle"/>
          </p:nvPr>
        </p:nvSpPr>
        <p:spPr>
          <a:xfrm>
            <a:off x="1379621" y="149942"/>
            <a:ext cx="9144000" cy="2900518"/>
          </a:xfrm>
        </p:spPr>
        <p:txBody>
          <a:bodyPr>
            <a:normAutofit/>
          </a:bodyPr>
          <a:lstStyle/>
          <a:p>
            <a:r>
              <a:rPr lang="en-US" b="1" dirty="0">
                <a:solidFill>
                  <a:srgbClr val="FFFFFF"/>
                </a:solidFill>
              </a:rPr>
              <a:t>Schoolies adventure simulator</a:t>
            </a:r>
          </a:p>
        </p:txBody>
      </p:sp>
      <p:sp>
        <p:nvSpPr>
          <p:cNvPr id="6" name="Rounded Rectangle 5">
            <a:hlinkClick r:id="" action="ppaction://hlinkshowjump?jump=nextslide"/>
            <a:extLst>
              <a:ext uri="{FF2B5EF4-FFF2-40B4-BE49-F238E27FC236}">
                <a16:creationId xmlns:a16="http://schemas.microsoft.com/office/drawing/2014/main" id="{51350252-ADD5-A41B-D474-8677E948677E}"/>
              </a:ext>
            </a:extLst>
          </p:cNvPr>
          <p:cNvSpPr/>
          <p:nvPr/>
        </p:nvSpPr>
        <p:spPr>
          <a:xfrm>
            <a:off x="3280612" y="3462312"/>
            <a:ext cx="5149515" cy="1491915"/>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 action="ppaction://hlinkshowjump?jump=nextslide"/>
            <a:extLst>
              <a:ext uri="{FF2B5EF4-FFF2-40B4-BE49-F238E27FC236}">
                <a16:creationId xmlns:a16="http://schemas.microsoft.com/office/drawing/2014/main" id="{DBD335E1-B446-7390-C0A7-D48C7798A217}"/>
              </a:ext>
            </a:extLst>
          </p:cNvPr>
          <p:cNvSpPr/>
          <p:nvPr/>
        </p:nvSpPr>
        <p:spPr>
          <a:xfrm>
            <a:off x="4651517" y="3746605"/>
            <a:ext cx="2407710" cy="923330"/>
          </a:xfrm>
          <a:prstGeom prst="rect">
            <a:avLst/>
          </a:prstGeom>
          <a:noFill/>
        </p:spPr>
        <p:txBody>
          <a:bodyPr wrap="none" lIns="91440" tIns="45720" rIns="91440" bIns="45720">
            <a:spAutoFit/>
          </a:bodyP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BEGIN!</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9" name="Picture 8">
            <a:extLst>
              <a:ext uri="{FF2B5EF4-FFF2-40B4-BE49-F238E27FC236}">
                <a16:creationId xmlns:a16="http://schemas.microsoft.com/office/drawing/2014/main" id="{4841047E-E31C-E3E9-E806-9A4E746240EE}"/>
              </a:ext>
            </a:extLst>
          </p:cNvPr>
          <p:cNvPicPr>
            <a:picLocks noChangeAspect="1"/>
          </p:cNvPicPr>
          <p:nvPr/>
        </p:nvPicPr>
        <p:blipFill>
          <a:blip r:embed="rId3">
            <a:lum bright="70000" contrast="-70000"/>
          </a:blip>
          <a:stretch>
            <a:fillRect/>
          </a:stretch>
        </p:blipFill>
        <p:spPr>
          <a:xfrm>
            <a:off x="-2085566" y="6119743"/>
            <a:ext cx="9144793" cy="1176630"/>
          </a:xfrm>
          <a:prstGeom prst="rect">
            <a:avLst/>
          </a:prstGeom>
        </p:spPr>
      </p:pic>
    </p:spTree>
    <p:extLst>
      <p:ext uri="{BB962C8B-B14F-4D97-AF65-F5344CB8AC3E}">
        <p14:creationId xmlns:p14="http://schemas.microsoft.com/office/powerpoint/2010/main" val="24199902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62F839-26F2-416F-9931-DDBAE47B623D}"/>
              </a:ext>
            </a:extLst>
          </p:cNvPr>
          <p:cNvPicPr>
            <a:picLocks noChangeAspect="1" noChangeArrowheads="1"/>
          </p:cNvPicPr>
          <p:nvPr/>
        </p:nvPicPr>
        <p:blipFill rotWithShape="1">
          <a:blip r:embed="rId3"/>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D511DE-52EE-BAE4-9FC4-4DA984BFB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338" y="2324746"/>
            <a:ext cx="1343324" cy="38584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a:extLst>
              <a:ext uri="{FF2B5EF4-FFF2-40B4-BE49-F238E27FC236}">
                <a16:creationId xmlns:a16="http://schemas.microsoft.com/office/drawing/2014/main" id="{EC676D15-2084-36B5-6335-263343F29781}"/>
              </a:ext>
            </a:extLst>
          </p:cNvPr>
          <p:cNvSpPr/>
          <p:nvPr/>
        </p:nvSpPr>
        <p:spPr>
          <a:xfrm>
            <a:off x="7272393" y="190282"/>
            <a:ext cx="3481127" cy="2134464"/>
          </a:xfrm>
          <a:prstGeom prst="wedgeRectCallout">
            <a:avLst>
              <a:gd name="adj1" fmla="val -75382"/>
              <a:gd name="adj2" fmla="val 48519"/>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F6B3D1C-E8B1-39A0-BB1B-51E86B150130}"/>
              </a:ext>
            </a:extLst>
          </p:cNvPr>
          <p:cNvSpPr txBox="1"/>
          <p:nvPr/>
        </p:nvSpPr>
        <p:spPr>
          <a:xfrm>
            <a:off x="7517984" y="795849"/>
            <a:ext cx="2989943" cy="923330"/>
          </a:xfrm>
          <a:prstGeom prst="rect">
            <a:avLst/>
          </a:prstGeom>
          <a:noFill/>
        </p:spPr>
        <p:txBody>
          <a:bodyPr wrap="square" rtlCol="0">
            <a:spAutoFit/>
          </a:bodyPr>
          <a:lstStyle/>
          <a:p>
            <a:pPr algn="ctr"/>
            <a:r>
              <a:rPr lang="en-US" dirty="0"/>
              <a:t>Now that we have booked a hotel its time to go to the party!</a:t>
            </a:r>
          </a:p>
        </p:txBody>
      </p:sp>
      <p:sp>
        <p:nvSpPr>
          <p:cNvPr id="6" name="TextBox 5">
            <a:extLst>
              <a:ext uri="{FF2B5EF4-FFF2-40B4-BE49-F238E27FC236}">
                <a16:creationId xmlns:a16="http://schemas.microsoft.com/office/drawing/2014/main" id="{DDC1B56A-6059-C025-EC62-30F5D4FF5F00}"/>
              </a:ext>
            </a:extLst>
          </p:cNvPr>
          <p:cNvSpPr txBox="1"/>
          <p:nvPr/>
        </p:nvSpPr>
        <p:spPr>
          <a:xfrm>
            <a:off x="7517983" y="934348"/>
            <a:ext cx="2989943" cy="646331"/>
          </a:xfrm>
          <a:prstGeom prst="rect">
            <a:avLst/>
          </a:prstGeom>
          <a:noFill/>
        </p:spPr>
        <p:txBody>
          <a:bodyPr wrap="square" rtlCol="0">
            <a:spAutoFit/>
          </a:bodyPr>
          <a:lstStyle/>
          <a:p>
            <a:pPr algn="ctr"/>
            <a:r>
              <a:rPr lang="en-US" dirty="0"/>
              <a:t>The fastest way there is by taxi.  </a:t>
            </a:r>
          </a:p>
        </p:txBody>
      </p:sp>
      <p:sp>
        <p:nvSpPr>
          <p:cNvPr id="7" name="TextBox 6">
            <a:extLst>
              <a:ext uri="{FF2B5EF4-FFF2-40B4-BE49-F238E27FC236}">
                <a16:creationId xmlns:a16="http://schemas.microsoft.com/office/drawing/2014/main" id="{740DA675-0A86-C001-0B91-61BC8F5F693E}"/>
              </a:ext>
            </a:extLst>
          </p:cNvPr>
          <p:cNvSpPr txBox="1"/>
          <p:nvPr/>
        </p:nvSpPr>
        <p:spPr>
          <a:xfrm>
            <a:off x="7517982" y="518849"/>
            <a:ext cx="2989943" cy="1477328"/>
          </a:xfrm>
          <a:prstGeom prst="rect">
            <a:avLst/>
          </a:prstGeom>
          <a:noFill/>
        </p:spPr>
        <p:txBody>
          <a:bodyPr wrap="square" rtlCol="0">
            <a:spAutoFit/>
          </a:bodyPr>
          <a:lstStyle/>
          <a:p>
            <a:pPr algn="ctr"/>
            <a:r>
              <a:rPr lang="en-US" dirty="0"/>
              <a:t>Bluebird taxis are the most popular choice in Bali. But many companies tend to copy them and secretly charge more.</a:t>
            </a:r>
          </a:p>
        </p:txBody>
      </p:sp>
      <p:sp>
        <p:nvSpPr>
          <p:cNvPr id="8" name="TextBox 7">
            <a:extLst>
              <a:ext uri="{FF2B5EF4-FFF2-40B4-BE49-F238E27FC236}">
                <a16:creationId xmlns:a16="http://schemas.microsoft.com/office/drawing/2014/main" id="{58372E45-1C13-CC9E-76F3-DD36D25D697E}"/>
              </a:ext>
            </a:extLst>
          </p:cNvPr>
          <p:cNvSpPr txBox="1"/>
          <p:nvPr/>
        </p:nvSpPr>
        <p:spPr>
          <a:xfrm>
            <a:off x="7517982" y="1072847"/>
            <a:ext cx="2989943" cy="646331"/>
          </a:xfrm>
          <a:prstGeom prst="rect">
            <a:avLst/>
          </a:prstGeom>
          <a:noFill/>
        </p:spPr>
        <p:txBody>
          <a:bodyPr wrap="square" rtlCol="0">
            <a:spAutoFit/>
          </a:bodyPr>
          <a:lstStyle/>
          <a:p>
            <a:pPr algn="ctr"/>
            <a:r>
              <a:rPr lang="en-US" dirty="0"/>
              <a:t>So choose your pick but be careful.</a:t>
            </a:r>
          </a:p>
        </p:txBody>
      </p:sp>
      <p:grpSp>
        <p:nvGrpSpPr>
          <p:cNvPr id="12" name="Group 11">
            <a:extLst>
              <a:ext uri="{FF2B5EF4-FFF2-40B4-BE49-F238E27FC236}">
                <a16:creationId xmlns:a16="http://schemas.microsoft.com/office/drawing/2014/main" id="{1D6A5C12-FBE6-0EDA-5C25-52DAD985B528}"/>
              </a:ext>
            </a:extLst>
          </p:cNvPr>
          <p:cNvGrpSpPr/>
          <p:nvPr/>
        </p:nvGrpSpPr>
        <p:grpSpPr>
          <a:xfrm>
            <a:off x="5096393" y="2637558"/>
            <a:ext cx="7833120" cy="4410724"/>
            <a:chOff x="5096393" y="2637558"/>
            <a:chExt cx="7833120" cy="4410724"/>
          </a:xfrm>
        </p:grpSpPr>
        <p:pic>
          <p:nvPicPr>
            <p:cNvPr id="1026" name="Picture 2">
              <a:hlinkClick r:id="rId5" action="ppaction://hlinksldjump"/>
              <a:extLst>
                <a:ext uri="{FF2B5EF4-FFF2-40B4-BE49-F238E27FC236}">
                  <a16:creationId xmlns:a16="http://schemas.microsoft.com/office/drawing/2014/main" id="{B9CB02B6-08F5-5168-B020-A8D395F3D7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6393" y="2637558"/>
              <a:ext cx="7833120" cy="44107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6D16418-C32F-E4FC-A378-228DE1B838B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94" b="94937" l="3309" r="90074">
                          <a14:foregroundMark x1="41544" y1="22152" x2="72059" y2="41139"/>
                          <a14:foregroundMark x1="18750" y1="79114" x2="78309" y2="82911"/>
                          <a14:foregroundMark x1="62500" y1="61392" x2="82721" y2="74684"/>
                          <a14:foregroundMark x1="68015" y1="65190" x2="19853" y2="94937"/>
                          <a14:foregroundMark x1="83824" y1="89241" x2="90074" y2="89873"/>
                          <a14:foregroundMark x1="17279" y1="89873" x2="8824" y2="79747"/>
                          <a14:foregroundMark x1="37500" y1="66456" x2="90074" y2="90506"/>
                          <a14:foregroundMark x1="85294" y1="81646" x2="85294" y2="81646"/>
                          <a14:foregroundMark x1="83456" y1="69620" x2="83456" y2="69620"/>
                          <a14:foregroundMark x1="83456" y1="69620" x2="83456" y2="69620"/>
                          <a14:foregroundMark x1="17279" y1="72785" x2="17279" y2="72785"/>
                          <a14:foregroundMark x1="17279" y1="72785" x2="17279" y2="72785"/>
                          <a14:foregroundMark x1="17279" y1="72785" x2="17279" y2="72785"/>
                          <a14:foregroundMark x1="21324" y1="67722" x2="21324" y2="67722"/>
                          <a14:foregroundMark x1="26838" y1="66456" x2="26838" y2="66456"/>
                          <a14:foregroundMark x1="31618" y1="63291" x2="31618" y2="63291"/>
                          <a14:foregroundMark x1="31618" y1="61392" x2="31618" y2="61392"/>
                          <a14:foregroundMark x1="25735" y1="61392" x2="25735" y2="61392"/>
                          <a14:foregroundMark x1="25000" y1="61392" x2="25000" y2="61392"/>
                          <a14:foregroundMark x1="18750" y1="61392" x2="18750" y2="61392"/>
                          <a14:foregroundMark x1="13603" y1="63291" x2="13603" y2="63291"/>
                          <a14:foregroundMark x1="8456" y1="74684" x2="8456" y2="74684"/>
                          <a14:foregroundMark x1="7353" y1="74684" x2="7353" y2="74684"/>
                          <a14:foregroundMark x1="6250" y1="83544" x2="6250" y2="83544"/>
                          <a14:foregroundMark x1="3309" y1="82911" x2="3309" y2="82911"/>
                          <a14:foregroundMark x1="3309" y1="82911" x2="3309" y2="82911"/>
                          <a14:foregroundMark x1="3309" y1="82911" x2="3309" y2="82911"/>
                          <a14:foregroundMark x1="74632" y1="44937" x2="74632" y2="44937"/>
                          <a14:foregroundMark x1="25368" y1="46203" x2="25368" y2="46203"/>
                          <a14:foregroundMark x1="25368" y1="34810" x2="25368" y2="34810"/>
                          <a14:foregroundMark x1="23897" y1="34810" x2="23897" y2="34810"/>
                          <a14:foregroundMark x1="25000" y1="31646" x2="25000" y2="31646"/>
                          <a14:foregroundMark x1="29779" y1="31646" x2="29779" y2="31646"/>
                          <a14:foregroundMark x1="31618" y1="31646" x2="31618" y2="31646"/>
                          <a14:foregroundMark x1="31618" y1="31646" x2="31618" y2="31646"/>
                        </a14:backgroundRemoval>
                      </a14:imgEffect>
                    </a14:imgLayer>
                  </a14:imgProps>
                </a:ext>
              </a:extLst>
            </a:blip>
            <a:stretch>
              <a:fillRect/>
            </a:stretch>
          </p:blipFill>
          <p:spPr>
            <a:xfrm>
              <a:off x="9394827" y="3061635"/>
              <a:ext cx="765227" cy="444507"/>
            </a:xfrm>
            <a:prstGeom prst="rect">
              <a:avLst/>
            </a:prstGeom>
          </p:spPr>
        </p:pic>
      </p:grpSp>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47AC2711-27D0-0C57-5F8B-AC0511CA59EA}"/>
                  </a:ext>
                </a:extLst>
              </p14:cNvPr>
              <p14:cNvContentPartPr/>
              <p14:nvPr/>
            </p14:nvContentPartPr>
            <p14:xfrm>
              <a:off x="4091333" y="4329093"/>
              <a:ext cx="360" cy="360"/>
            </p14:xfrm>
          </p:contentPart>
        </mc:Choice>
        <mc:Fallback xmlns="">
          <p:pic>
            <p:nvPicPr>
              <p:cNvPr id="26" name="Ink 25">
                <a:extLst>
                  <a:ext uri="{FF2B5EF4-FFF2-40B4-BE49-F238E27FC236}">
                    <a16:creationId xmlns:a16="http://schemas.microsoft.com/office/drawing/2014/main" id="{47AC2711-27D0-0C57-5F8B-AC0511CA59EA}"/>
                  </a:ext>
                </a:extLst>
              </p:cNvPr>
              <p:cNvPicPr/>
              <p:nvPr/>
            </p:nvPicPr>
            <p:blipFill>
              <a:blip r:embed="rId10"/>
              <a:stretch>
                <a:fillRect/>
              </a:stretch>
            </p:blipFill>
            <p:spPr>
              <a:xfrm>
                <a:off x="4082693" y="4320093"/>
                <a:ext cx="18000" cy="18000"/>
              </a:xfrm>
              <a:prstGeom prst="rect">
                <a:avLst/>
              </a:prstGeom>
            </p:spPr>
          </p:pic>
        </mc:Fallback>
      </mc:AlternateContent>
      <p:grpSp>
        <p:nvGrpSpPr>
          <p:cNvPr id="45" name="Group 44">
            <a:extLst>
              <a:ext uri="{FF2B5EF4-FFF2-40B4-BE49-F238E27FC236}">
                <a16:creationId xmlns:a16="http://schemas.microsoft.com/office/drawing/2014/main" id="{D4585EFD-719F-F837-0BF0-DAB29A851535}"/>
              </a:ext>
            </a:extLst>
          </p:cNvPr>
          <p:cNvGrpSpPr/>
          <p:nvPr/>
        </p:nvGrpSpPr>
        <p:grpSpPr>
          <a:xfrm>
            <a:off x="-134358" y="2550383"/>
            <a:ext cx="6230358" cy="4402758"/>
            <a:chOff x="-134358" y="2550383"/>
            <a:chExt cx="6230358" cy="4402758"/>
          </a:xfrm>
        </p:grpSpPr>
        <p:grpSp>
          <p:nvGrpSpPr>
            <p:cNvPr id="41" name="Group 40">
              <a:extLst>
                <a:ext uri="{FF2B5EF4-FFF2-40B4-BE49-F238E27FC236}">
                  <a16:creationId xmlns:a16="http://schemas.microsoft.com/office/drawing/2014/main" id="{5DDF0779-6C94-7DC3-F32B-20450ECC7F9E}"/>
                </a:ext>
              </a:extLst>
            </p:cNvPr>
            <p:cNvGrpSpPr/>
            <p:nvPr/>
          </p:nvGrpSpPr>
          <p:grpSpPr>
            <a:xfrm>
              <a:off x="-134358" y="2637558"/>
              <a:ext cx="6230358" cy="4315583"/>
              <a:chOff x="-36608" y="2637558"/>
              <a:chExt cx="6230358" cy="4315583"/>
            </a:xfrm>
          </p:grpSpPr>
          <p:pic>
            <p:nvPicPr>
              <p:cNvPr id="10" name="Picture 9">
                <a:hlinkClick r:id="rId11" action="ppaction://hlinksldjump"/>
                <a:extLst>
                  <a:ext uri="{FF2B5EF4-FFF2-40B4-BE49-F238E27FC236}">
                    <a16:creationId xmlns:a16="http://schemas.microsoft.com/office/drawing/2014/main" id="{3FE63106-6A1F-1A89-1904-948CD27FDD9B}"/>
                  </a:ext>
                </a:extLst>
              </p:cNvPr>
              <p:cNvPicPr>
                <a:picLocks noChangeAspect="1"/>
              </p:cNvPicPr>
              <p:nvPr/>
            </p:nvPicPr>
            <p:blipFill>
              <a:blip r:embed="rId12"/>
              <a:srcRect/>
              <a:stretch/>
            </p:blipFill>
            <p:spPr>
              <a:xfrm>
                <a:off x="-36608" y="2637558"/>
                <a:ext cx="6230358" cy="4315583"/>
              </a:xfrm>
              <a:prstGeom prst="rect">
                <a:avLst/>
              </a:prstGeom>
            </p:spPr>
          </p:pic>
          <p:grpSp>
            <p:nvGrpSpPr>
              <p:cNvPr id="29" name="Group 28">
                <a:extLst>
                  <a:ext uri="{FF2B5EF4-FFF2-40B4-BE49-F238E27FC236}">
                    <a16:creationId xmlns:a16="http://schemas.microsoft.com/office/drawing/2014/main" id="{ADF19A0D-3E31-0669-E598-4FEE914C1CA8}"/>
                  </a:ext>
                </a:extLst>
              </p:cNvPr>
              <p:cNvGrpSpPr/>
              <p:nvPr/>
            </p:nvGrpSpPr>
            <p:grpSpPr>
              <a:xfrm>
                <a:off x="2806853" y="4229208"/>
                <a:ext cx="1996339" cy="645645"/>
                <a:chOff x="2806853" y="4229208"/>
                <a:chExt cx="1996339" cy="645645"/>
              </a:xfrm>
            </p:grpSpPr>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0FCF9A59-B3AE-0DD7-BBBC-2A4026A020F8}"/>
                        </a:ext>
                      </a:extLst>
                    </p14:cNvPr>
                    <p14:cNvContentPartPr/>
                    <p14:nvPr/>
                  </p14:nvContentPartPr>
                  <p14:xfrm>
                    <a:off x="2806853" y="4456533"/>
                    <a:ext cx="90360" cy="258480"/>
                  </p14:xfrm>
                </p:contentPart>
              </mc:Choice>
              <mc:Fallback xmlns="">
                <p:pic>
                  <p:nvPicPr>
                    <p:cNvPr id="13" name="Ink 12">
                      <a:extLst>
                        <a:ext uri="{FF2B5EF4-FFF2-40B4-BE49-F238E27FC236}">
                          <a16:creationId xmlns:a16="http://schemas.microsoft.com/office/drawing/2014/main" id="{0FCF9A59-B3AE-0DD7-BBBC-2A4026A020F8}"/>
                        </a:ext>
                      </a:extLst>
                    </p:cNvPr>
                    <p:cNvPicPr/>
                    <p:nvPr/>
                  </p:nvPicPr>
                  <p:blipFill>
                    <a:blip r:embed="rId14"/>
                    <a:stretch>
                      <a:fillRect/>
                    </a:stretch>
                  </p:blipFill>
                  <p:spPr>
                    <a:xfrm>
                      <a:off x="2797853" y="4447533"/>
                      <a:ext cx="10800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4F52D606-FF11-2C11-45EC-0EA710A12ADC}"/>
                        </a:ext>
                      </a:extLst>
                    </p14:cNvPr>
                    <p14:cNvContentPartPr/>
                    <p14:nvPr/>
                  </p14:nvContentPartPr>
                  <p14:xfrm>
                    <a:off x="2826653" y="4447173"/>
                    <a:ext cx="378720" cy="387000"/>
                  </p14:xfrm>
                </p:contentPart>
              </mc:Choice>
              <mc:Fallback xmlns="">
                <p:pic>
                  <p:nvPicPr>
                    <p:cNvPr id="14" name="Ink 13">
                      <a:extLst>
                        <a:ext uri="{FF2B5EF4-FFF2-40B4-BE49-F238E27FC236}">
                          <a16:creationId xmlns:a16="http://schemas.microsoft.com/office/drawing/2014/main" id="{4F52D606-FF11-2C11-45EC-0EA710A12ADC}"/>
                        </a:ext>
                      </a:extLst>
                    </p:cNvPr>
                    <p:cNvPicPr/>
                    <p:nvPr/>
                  </p:nvPicPr>
                  <p:blipFill>
                    <a:blip r:embed="rId16"/>
                    <a:stretch>
                      <a:fillRect/>
                    </a:stretch>
                  </p:blipFill>
                  <p:spPr>
                    <a:xfrm>
                      <a:off x="2817653" y="4438533"/>
                      <a:ext cx="396360"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FD17DB71-7E87-E849-57ED-CE57C46B305B}"/>
                        </a:ext>
                      </a:extLst>
                    </p14:cNvPr>
                    <p14:cNvContentPartPr/>
                    <p14:nvPr/>
                  </p14:nvContentPartPr>
                  <p14:xfrm>
                    <a:off x="3228413" y="4406133"/>
                    <a:ext cx="107280" cy="468720"/>
                  </p14:xfrm>
                </p:contentPart>
              </mc:Choice>
              <mc:Fallback xmlns="">
                <p:pic>
                  <p:nvPicPr>
                    <p:cNvPr id="16" name="Ink 15">
                      <a:extLst>
                        <a:ext uri="{FF2B5EF4-FFF2-40B4-BE49-F238E27FC236}">
                          <a16:creationId xmlns:a16="http://schemas.microsoft.com/office/drawing/2014/main" id="{FD17DB71-7E87-E849-57ED-CE57C46B305B}"/>
                        </a:ext>
                      </a:extLst>
                    </p:cNvPr>
                    <p:cNvPicPr/>
                    <p:nvPr/>
                  </p:nvPicPr>
                  <p:blipFill>
                    <a:blip r:embed="rId18"/>
                    <a:stretch>
                      <a:fillRect/>
                    </a:stretch>
                  </p:blipFill>
                  <p:spPr>
                    <a:xfrm>
                      <a:off x="3219773" y="4397133"/>
                      <a:ext cx="12492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84271D7E-F314-7B6F-C5D5-8784D5D646F5}"/>
                        </a:ext>
                      </a:extLst>
                    </p14:cNvPr>
                    <p14:cNvContentPartPr/>
                    <p14:nvPr/>
                  </p14:nvContentPartPr>
                  <p14:xfrm>
                    <a:off x="3347213" y="4482093"/>
                    <a:ext cx="223920" cy="213480"/>
                  </p14:xfrm>
                </p:contentPart>
              </mc:Choice>
              <mc:Fallback xmlns="">
                <p:pic>
                  <p:nvPicPr>
                    <p:cNvPr id="18" name="Ink 17">
                      <a:extLst>
                        <a:ext uri="{FF2B5EF4-FFF2-40B4-BE49-F238E27FC236}">
                          <a16:creationId xmlns:a16="http://schemas.microsoft.com/office/drawing/2014/main" id="{84271D7E-F314-7B6F-C5D5-8784D5D646F5}"/>
                        </a:ext>
                      </a:extLst>
                    </p:cNvPr>
                    <p:cNvPicPr/>
                    <p:nvPr/>
                  </p:nvPicPr>
                  <p:blipFill>
                    <a:blip r:embed="rId20"/>
                    <a:stretch>
                      <a:fillRect/>
                    </a:stretch>
                  </p:blipFill>
                  <p:spPr>
                    <a:xfrm>
                      <a:off x="3338213" y="4473453"/>
                      <a:ext cx="2415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63D1370B-ED0D-1119-1B5C-B3F150299327}"/>
                        </a:ext>
                      </a:extLst>
                    </p14:cNvPr>
                    <p14:cNvContentPartPr/>
                    <p14:nvPr/>
                  </p14:nvContentPartPr>
                  <p14:xfrm>
                    <a:off x="3606053" y="4458333"/>
                    <a:ext cx="152640" cy="224640"/>
                  </p14:xfrm>
                </p:contentPart>
              </mc:Choice>
              <mc:Fallback xmlns="">
                <p:pic>
                  <p:nvPicPr>
                    <p:cNvPr id="20" name="Ink 19">
                      <a:extLst>
                        <a:ext uri="{FF2B5EF4-FFF2-40B4-BE49-F238E27FC236}">
                          <a16:creationId xmlns:a16="http://schemas.microsoft.com/office/drawing/2014/main" id="{63D1370B-ED0D-1119-1B5C-B3F150299327}"/>
                        </a:ext>
                      </a:extLst>
                    </p:cNvPr>
                    <p:cNvPicPr/>
                    <p:nvPr/>
                  </p:nvPicPr>
                  <p:blipFill>
                    <a:blip r:embed="rId22"/>
                    <a:stretch>
                      <a:fillRect/>
                    </a:stretch>
                  </p:blipFill>
                  <p:spPr>
                    <a:xfrm>
                      <a:off x="3597053" y="4449693"/>
                      <a:ext cx="1702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98156646-7761-FAD2-5373-FB42FABB27CF}"/>
                        </a:ext>
                      </a:extLst>
                    </p14:cNvPr>
                    <p14:cNvContentPartPr/>
                    <p14:nvPr/>
                  </p14:nvContentPartPr>
                  <p14:xfrm>
                    <a:off x="3822413" y="4301733"/>
                    <a:ext cx="185040" cy="414000"/>
                  </p14:xfrm>
                </p:contentPart>
              </mc:Choice>
              <mc:Fallback xmlns="">
                <p:pic>
                  <p:nvPicPr>
                    <p:cNvPr id="22" name="Ink 21">
                      <a:extLst>
                        <a:ext uri="{FF2B5EF4-FFF2-40B4-BE49-F238E27FC236}">
                          <a16:creationId xmlns:a16="http://schemas.microsoft.com/office/drawing/2014/main" id="{98156646-7761-FAD2-5373-FB42FABB27CF}"/>
                        </a:ext>
                      </a:extLst>
                    </p:cNvPr>
                    <p:cNvPicPr/>
                    <p:nvPr/>
                  </p:nvPicPr>
                  <p:blipFill>
                    <a:blip r:embed="rId24"/>
                    <a:stretch>
                      <a:fillRect/>
                    </a:stretch>
                  </p:blipFill>
                  <p:spPr>
                    <a:xfrm>
                      <a:off x="3813773" y="4293093"/>
                      <a:ext cx="202680"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EC8D77FC-9BFC-4E9A-69DB-2BAC9B327A53}"/>
                        </a:ext>
                      </a:extLst>
                    </p14:cNvPr>
                    <p14:cNvContentPartPr/>
                    <p14:nvPr/>
                  </p14:nvContentPartPr>
                  <p14:xfrm>
                    <a:off x="4083773" y="4501533"/>
                    <a:ext cx="20160" cy="178920"/>
                  </p14:xfrm>
                </p:contentPart>
              </mc:Choice>
              <mc:Fallback xmlns="">
                <p:pic>
                  <p:nvPicPr>
                    <p:cNvPr id="24" name="Ink 23">
                      <a:extLst>
                        <a:ext uri="{FF2B5EF4-FFF2-40B4-BE49-F238E27FC236}">
                          <a16:creationId xmlns:a16="http://schemas.microsoft.com/office/drawing/2014/main" id="{EC8D77FC-9BFC-4E9A-69DB-2BAC9B327A53}"/>
                        </a:ext>
                      </a:extLst>
                    </p:cNvPr>
                    <p:cNvPicPr/>
                    <p:nvPr/>
                  </p:nvPicPr>
                  <p:blipFill>
                    <a:blip r:embed="rId26"/>
                    <a:stretch>
                      <a:fillRect/>
                    </a:stretch>
                  </p:blipFill>
                  <p:spPr>
                    <a:xfrm>
                      <a:off x="4075133" y="4492893"/>
                      <a:ext cx="3780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B2DB15F5-6673-44F1-3102-B008575E0EF0}"/>
                        </a:ext>
                      </a:extLst>
                    </p14:cNvPr>
                    <p14:cNvContentPartPr/>
                    <p14:nvPr/>
                  </p14:nvContentPartPr>
                  <p14:xfrm>
                    <a:off x="4194792" y="4443048"/>
                    <a:ext cx="221400" cy="221040"/>
                  </p14:xfrm>
                </p:contentPart>
              </mc:Choice>
              <mc:Fallback xmlns="">
                <p:pic>
                  <p:nvPicPr>
                    <p:cNvPr id="27" name="Ink 26">
                      <a:extLst>
                        <a:ext uri="{FF2B5EF4-FFF2-40B4-BE49-F238E27FC236}">
                          <a16:creationId xmlns:a16="http://schemas.microsoft.com/office/drawing/2014/main" id="{B2DB15F5-6673-44F1-3102-B008575E0EF0}"/>
                        </a:ext>
                      </a:extLst>
                    </p:cNvPr>
                    <p:cNvPicPr/>
                    <p:nvPr/>
                  </p:nvPicPr>
                  <p:blipFill>
                    <a:blip r:embed="rId28"/>
                    <a:stretch>
                      <a:fillRect/>
                    </a:stretch>
                  </p:blipFill>
                  <p:spPr>
                    <a:xfrm>
                      <a:off x="4185792" y="4434408"/>
                      <a:ext cx="2390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0DB37FF5-5BBA-8788-700D-22DFEB3ED006}"/>
                        </a:ext>
                      </a:extLst>
                    </p14:cNvPr>
                    <p14:cNvContentPartPr/>
                    <p14:nvPr/>
                  </p14:nvContentPartPr>
                  <p14:xfrm>
                    <a:off x="4546152" y="4229208"/>
                    <a:ext cx="257040" cy="409320"/>
                  </p14:xfrm>
                </p:contentPart>
              </mc:Choice>
              <mc:Fallback xmlns="">
                <p:pic>
                  <p:nvPicPr>
                    <p:cNvPr id="28" name="Ink 27">
                      <a:extLst>
                        <a:ext uri="{FF2B5EF4-FFF2-40B4-BE49-F238E27FC236}">
                          <a16:creationId xmlns:a16="http://schemas.microsoft.com/office/drawing/2014/main" id="{0DB37FF5-5BBA-8788-700D-22DFEB3ED006}"/>
                        </a:ext>
                      </a:extLst>
                    </p:cNvPr>
                    <p:cNvPicPr/>
                    <p:nvPr/>
                  </p:nvPicPr>
                  <p:blipFill>
                    <a:blip r:embed="rId30"/>
                    <a:stretch>
                      <a:fillRect/>
                    </a:stretch>
                  </p:blipFill>
                  <p:spPr>
                    <a:xfrm>
                      <a:off x="4537152" y="4220208"/>
                      <a:ext cx="274680" cy="426960"/>
                    </a:xfrm>
                    <a:prstGeom prst="rect">
                      <a:avLst/>
                    </a:prstGeom>
                  </p:spPr>
                </p:pic>
              </mc:Fallback>
            </mc:AlternateContent>
          </p:grpSp>
          <p:grpSp>
            <p:nvGrpSpPr>
              <p:cNvPr id="40" name="Group 39">
                <a:extLst>
                  <a:ext uri="{FF2B5EF4-FFF2-40B4-BE49-F238E27FC236}">
                    <a16:creationId xmlns:a16="http://schemas.microsoft.com/office/drawing/2014/main" id="{D7FB4F92-5EC4-1595-0F69-BEE0C995F9CD}"/>
                  </a:ext>
                </a:extLst>
              </p:cNvPr>
              <p:cNvGrpSpPr/>
              <p:nvPr/>
            </p:nvGrpSpPr>
            <p:grpSpPr>
              <a:xfrm>
                <a:off x="1970575" y="3023115"/>
                <a:ext cx="407160" cy="114840"/>
                <a:chOff x="1970575" y="3023115"/>
                <a:chExt cx="407160" cy="114840"/>
              </a:xfrm>
            </p:grpSpPr>
            <mc:AlternateContent xmlns:mc="http://schemas.openxmlformats.org/markup-compatibility/2006" xmlns:p14="http://schemas.microsoft.com/office/powerpoint/2010/main">
              <mc:Choice Requires="p14">
                <p:contentPart p14:bwMode="auto" r:id="rId31">
                  <p14:nvContentPartPr>
                    <p14:cNvPr id="30" name="Ink 29">
                      <a:extLst>
                        <a:ext uri="{FF2B5EF4-FFF2-40B4-BE49-F238E27FC236}">
                          <a16:creationId xmlns:a16="http://schemas.microsoft.com/office/drawing/2014/main" id="{71CDC412-90A7-EB94-71FA-A4353538A43E}"/>
                        </a:ext>
                      </a:extLst>
                    </p14:cNvPr>
                    <p14:cNvContentPartPr/>
                    <p14:nvPr/>
                  </p14:nvContentPartPr>
                  <p14:xfrm>
                    <a:off x="1999375" y="3026355"/>
                    <a:ext cx="7200" cy="93240"/>
                  </p14:xfrm>
                </p:contentPart>
              </mc:Choice>
              <mc:Fallback xmlns="">
                <p:pic>
                  <p:nvPicPr>
                    <p:cNvPr id="30" name="Ink 29">
                      <a:extLst>
                        <a:ext uri="{FF2B5EF4-FFF2-40B4-BE49-F238E27FC236}">
                          <a16:creationId xmlns:a16="http://schemas.microsoft.com/office/drawing/2014/main" id="{71CDC412-90A7-EB94-71FA-A4353538A43E}"/>
                        </a:ext>
                      </a:extLst>
                    </p:cNvPr>
                    <p:cNvPicPr/>
                    <p:nvPr/>
                  </p:nvPicPr>
                  <p:blipFill>
                    <a:blip r:embed="rId32"/>
                    <a:stretch>
                      <a:fillRect/>
                    </a:stretch>
                  </p:blipFill>
                  <p:spPr>
                    <a:xfrm>
                      <a:off x="1990375" y="3017355"/>
                      <a:ext cx="248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Ink 30">
                      <a:extLst>
                        <a:ext uri="{FF2B5EF4-FFF2-40B4-BE49-F238E27FC236}">
                          <a16:creationId xmlns:a16="http://schemas.microsoft.com/office/drawing/2014/main" id="{F2265A63-FF11-2D34-D8DA-45B3CE8A530F}"/>
                        </a:ext>
                      </a:extLst>
                    </p14:cNvPr>
                    <p14:cNvContentPartPr/>
                    <p14:nvPr/>
                  </p14:nvContentPartPr>
                  <p14:xfrm>
                    <a:off x="1970575" y="3059835"/>
                    <a:ext cx="69840" cy="9000"/>
                  </p14:xfrm>
                </p:contentPart>
              </mc:Choice>
              <mc:Fallback xmlns="">
                <p:pic>
                  <p:nvPicPr>
                    <p:cNvPr id="31" name="Ink 30">
                      <a:extLst>
                        <a:ext uri="{FF2B5EF4-FFF2-40B4-BE49-F238E27FC236}">
                          <a16:creationId xmlns:a16="http://schemas.microsoft.com/office/drawing/2014/main" id="{F2265A63-FF11-2D34-D8DA-45B3CE8A530F}"/>
                        </a:ext>
                      </a:extLst>
                    </p:cNvPr>
                    <p:cNvPicPr/>
                    <p:nvPr/>
                  </p:nvPicPr>
                  <p:blipFill>
                    <a:blip r:embed="rId34"/>
                    <a:stretch>
                      <a:fillRect/>
                    </a:stretch>
                  </p:blipFill>
                  <p:spPr>
                    <a:xfrm>
                      <a:off x="1961575" y="3051195"/>
                      <a:ext cx="8748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2" name="Ink 31">
                      <a:extLst>
                        <a:ext uri="{FF2B5EF4-FFF2-40B4-BE49-F238E27FC236}">
                          <a16:creationId xmlns:a16="http://schemas.microsoft.com/office/drawing/2014/main" id="{0A6E7A83-527C-6826-5D9B-5CEABD2D4ACD}"/>
                        </a:ext>
                      </a:extLst>
                    </p14:cNvPr>
                    <p14:cNvContentPartPr/>
                    <p14:nvPr/>
                  </p14:nvContentPartPr>
                  <p14:xfrm>
                    <a:off x="2074615" y="3059835"/>
                    <a:ext cx="106560" cy="56880"/>
                  </p14:xfrm>
                </p:contentPart>
              </mc:Choice>
              <mc:Fallback xmlns="">
                <p:pic>
                  <p:nvPicPr>
                    <p:cNvPr id="32" name="Ink 31">
                      <a:extLst>
                        <a:ext uri="{FF2B5EF4-FFF2-40B4-BE49-F238E27FC236}">
                          <a16:creationId xmlns:a16="http://schemas.microsoft.com/office/drawing/2014/main" id="{0A6E7A83-527C-6826-5D9B-5CEABD2D4ACD}"/>
                        </a:ext>
                      </a:extLst>
                    </p:cNvPr>
                    <p:cNvPicPr/>
                    <p:nvPr/>
                  </p:nvPicPr>
                  <p:blipFill>
                    <a:blip r:embed="rId36"/>
                    <a:stretch>
                      <a:fillRect/>
                    </a:stretch>
                  </p:blipFill>
                  <p:spPr>
                    <a:xfrm>
                      <a:off x="2065975" y="3051195"/>
                      <a:ext cx="1242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3" name="Ink 32">
                      <a:extLst>
                        <a:ext uri="{FF2B5EF4-FFF2-40B4-BE49-F238E27FC236}">
                          <a16:creationId xmlns:a16="http://schemas.microsoft.com/office/drawing/2014/main" id="{3B2B1B8D-007F-8B26-24A4-4E04D04D1F34}"/>
                        </a:ext>
                      </a:extLst>
                    </p14:cNvPr>
                    <p14:cNvContentPartPr/>
                    <p14:nvPr/>
                  </p14:nvContentPartPr>
                  <p14:xfrm>
                    <a:off x="2220055" y="3076395"/>
                    <a:ext cx="48600" cy="40680"/>
                  </p14:xfrm>
                </p:contentPart>
              </mc:Choice>
              <mc:Fallback xmlns="">
                <p:pic>
                  <p:nvPicPr>
                    <p:cNvPr id="33" name="Ink 32">
                      <a:extLst>
                        <a:ext uri="{FF2B5EF4-FFF2-40B4-BE49-F238E27FC236}">
                          <a16:creationId xmlns:a16="http://schemas.microsoft.com/office/drawing/2014/main" id="{3B2B1B8D-007F-8B26-24A4-4E04D04D1F34}"/>
                        </a:ext>
                      </a:extLst>
                    </p:cNvPr>
                    <p:cNvPicPr/>
                    <p:nvPr/>
                  </p:nvPicPr>
                  <p:blipFill>
                    <a:blip r:embed="rId38"/>
                    <a:stretch>
                      <a:fillRect/>
                    </a:stretch>
                  </p:blipFill>
                  <p:spPr>
                    <a:xfrm>
                      <a:off x="2211415" y="3067755"/>
                      <a:ext cx="662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5" name="Ink 34">
                      <a:extLst>
                        <a:ext uri="{FF2B5EF4-FFF2-40B4-BE49-F238E27FC236}">
                          <a16:creationId xmlns:a16="http://schemas.microsoft.com/office/drawing/2014/main" id="{322D0BDC-A7D4-BBF6-B66B-7DD0177ABACE}"/>
                        </a:ext>
                      </a:extLst>
                    </p14:cNvPr>
                    <p14:cNvContentPartPr/>
                    <p14:nvPr/>
                  </p14:nvContentPartPr>
                  <p14:xfrm>
                    <a:off x="2218615" y="3071355"/>
                    <a:ext cx="66240" cy="63000"/>
                  </p14:xfrm>
                </p:contentPart>
              </mc:Choice>
              <mc:Fallback xmlns="">
                <p:pic>
                  <p:nvPicPr>
                    <p:cNvPr id="35" name="Ink 34">
                      <a:extLst>
                        <a:ext uri="{FF2B5EF4-FFF2-40B4-BE49-F238E27FC236}">
                          <a16:creationId xmlns:a16="http://schemas.microsoft.com/office/drawing/2014/main" id="{322D0BDC-A7D4-BBF6-B66B-7DD0177ABACE}"/>
                        </a:ext>
                      </a:extLst>
                    </p:cNvPr>
                    <p:cNvPicPr/>
                    <p:nvPr/>
                  </p:nvPicPr>
                  <p:blipFill>
                    <a:blip r:embed="rId40"/>
                    <a:stretch>
                      <a:fillRect/>
                    </a:stretch>
                  </p:blipFill>
                  <p:spPr>
                    <a:xfrm>
                      <a:off x="2209975" y="3062355"/>
                      <a:ext cx="838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7" name="Ink 36">
                      <a:extLst>
                        <a:ext uri="{FF2B5EF4-FFF2-40B4-BE49-F238E27FC236}">
                          <a16:creationId xmlns:a16="http://schemas.microsoft.com/office/drawing/2014/main" id="{B1463AE9-B3CA-BC67-041B-8C878E37AA54}"/>
                        </a:ext>
                      </a:extLst>
                    </p14:cNvPr>
                    <p14:cNvContentPartPr/>
                    <p14:nvPr/>
                  </p14:nvContentPartPr>
                  <p14:xfrm>
                    <a:off x="2348575" y="3074955"/>
                    <a:ext cx="7200" cy="63000"/>
                  </p14:xfrm>
                </p:contentPart>
              </mc:Choice>
              <mc:Fallback xmlns="">
                <p:pic>
                  <p:nvPicPr>
                    <p:cNvPr id="37" name="Ink 36">
                      <a:extLst>
                        <a:ext uri="{FF2B5EF4-FFF2-40B4-BE49-F238E27FC236}">
                          <a16:creationId xmlns:a16="http://schemas.microsoft.com/office/drawing/2014/main" id="{B1463AE9-B3CA-BC67-041B-8C878E37AA54}"/>
                        </a:ext>
                      </a:extLst>
                    </p:cNvPr>
                    <p:cNvPicPr/>
                    <p:nvPr/>
                  </p:nvPicPr>
                  <p:blipFill>
                    <a:blip r:embed="rId42"/>
                    <a:stretch>
                      <a:fillRect/>
                    </a:stretch>
                  </p:blipFill>
                  <p:spPr>
                    <a:xfrm>
                      <a:off x="2339575" y="3065955"/>
                      <a:ext cx="248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9" name="Ink 38">
                      <a:extLst>
                        <a:ext uri="{FF2B5EF4-FFF2-40B4-BE49-F238E27FC236}">
                          <a16:creationId xmlns:a16="http://schemas.microsoft.com/office/drawing/2014/main" id="{3A20411E-373F-11E1-7BD9-F8BECB36E4A8}"/>
                        </a:ext>
                      </a:extLst>
                    </p14:cNvPr>
                    <p14:cNvContentPartPr/>
                    <p14:nvPr/>
                  </p14:nvContentPartPr>
                  <p14:xfrm>
                    <a:off x="2377375" y="3023115"/>
                    <a:ext cx="360" cy="360"/>
                  </p14:xfrm>
                </p:contentPart>
              </mc:Choice>
              <mc:Fallback xmlns="">
                <p:pic>
                  <p:nvPicPr>
                    <p:cNvPr id="39" name="Ink 38">
                      <a:extLst>
                        <a:ext uri="{FF2B5EF4-FFF2-40B4-BE49-F238E27FC236}">
                          <a16:creationId xmlns:a16="http://schemas.microsoft.com/office/drawing/2014/main" id="{3A20411E-373F-11E1-7BD9-F8BECB36E4A8}"/>
                        </a:ext>
                      </a:extLst>
                    </p:cNvPr>
                    <p:cNvPicPr/>
                    <p:nvPr/>
                  </p:nvPicPr>
                  <p:blipFill>
                    <a:blip r:embed="rId10"/>
                    <a:stretch>
                      <a:fillRect/>
                    </a:stretch>
                  </p:blipFill>
                  <p:spPr>
                    <a:xfrm>
                      <a:off x="2368375" y="3014115"/>
                      <a:ext cx="18000" cy="18000"/>
                    </a:xfrm>
                    <a:prstGeom prst="rect">
                      <a:avLst/>
                    </a:prstGeom>
                  </p:spPr>
                </p:pic>
              </mc:Fallback>
            </mc:AlternateContent>
          </p:grpSp>
        </p:grpSp>
        <p:pic>
          <p:nvPicPr>
            <p:cNvPr id="44" name="Picture 43">
              <a:extLst>
                <a:ext uri="{FF2B5EF4-FFF2-40B4-BE49-F238E27FC236}">
                  <a16:creationId xmlns:a16="http://schemas.microsoft.com/office/drawing/2014/main" id="{96B2E8EF-CE37-91AF-1FC6-5D7DE3010767}"/>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2364" b="99818" l="1996" r="97118">
                          <a14:foregroundMark x1="40355" y1="44182" x2="40355" y2="44182"/>
                          <a14:foregroundMark x1="44789" y1="42182" x2="47894" y2="41818"/>
                          <a14:foregroundMark x1="44346" y1="42182" x2="44346" y2="42182"/>
                          <a14:foregroundMark x1="43902" y1="35636" x2="43902" y2="35636"/>
                          <a14:foregroundMark x1="43902" y1="31273" x2="43902" y2="31273"/>
                          <a14:foregroundMark x1="43902" y1="31273" x2="43902" y2="31273"/>
                          <a14:foregroundMark x1="43902" y1="31273" x2="45233" y2="45636"/>
                          <a14:foregroundMark x1="46563" y1="39636" x2="40355" y2="62364"/>
                          <a14:foregroundMark x1="43902" y1="49636" x2="43902" y2="49636"/>
                          <a14:foregroundMark x1="35033" y1="39273" x2="35033" y2="39273"/>
                          <a14:foregroundMark x1="35033" y1="38909" x2="35033" y2="38909"/>
                          <a14:foregroundMark x1="35033" y1="38909" x2="35033" y2="38909"/>
                          <a14:foregroundMark x1="34590" y1="38909" x2="34590" y2="38909"/>
                          <a14:foregroundMark x1="34590" y1="38909" x2="34590" y2="38909"/>
                          <a14:foregroundMark x1="34590" y1="38909" x2="34590" y2="38909"/>
                          <a14:foregroundMark x1="35477" y1="33818" x2="35477" y2="33818"/>
                          <a14:foregroundMark x1="35477" y1="33818" x2="35477" y2="33818"/>
                          <a14:foregroundMark x1="36364" y1="33818" x2="36364" y2="33818"/>
                          <a14:foregroundMark x1="36364" y1="33818" x2="36364" y2="33818"/>
                          <a14:foregroundMark x1="36364" y1="33818" x2="40798" y2="33818"/>
                          <a14:foregroundMark x1="41242" y1="32000" x2="25277" y2="32364"/>
                          <a14:foregroundMark x1="45233" y1="32000" x2="26608" y2="31636"/>
                          <a14:foregroundMark x1="44346" y1="32364" x2="44346" y2="32364"/>
                          <a14:foregroundMark x1="42572" y1="31636" x2="28825" y2="43091"/>
                          <a14:foregroundMark x1="42572" y1="31636" x2="42572" y2="41818"/>
                          <a14:foregroundMark x1="38137" y1="34182" x2="39468" y2="44909"/>
                          <a14:foregroundMark x1="39468" y1="26909" x2="27051" y2="35636"/>
                          <a14:foregroundMark x1="41242" y1="29818" x2="49224" y2="38545"/>
                          <a14:foregroundMark x1="7317" y1="52364" x2="10865" y2="45091"/>
                          <a14:foregroundMark x1="7761" y1="44000" x2="14856" y2="31273"/>
                          <a14:foregroundMark x1="16186" y1="35273" x2="15743" y2="37091"/>
                          <a14:foregroundMark x1="16186" y1="38909" x2="2439" y2="33818"/>
                          <a14:foregroundMark x1="16186" y1="39273" x2="16186" y2="34909"/>
                          <a14:foregroundMark x1="16186" y1="33818" x2="15743" y2="26545"/>
                          <a14:foregroundMark x1="15743" y1="42909" x2="14856" y2="34909"/>
                          <a14:foregroundMark x1="5100" y1="45091" x2="4213" y2="37455"/>
                          <a14:foregroundMark x1="4213" y1="37091" x2="4213" y2="31636"/>
                          <a14:foregroundMark x1="15743" y1="30545" x2="7761" y2="30909"/>
                          <a14:foregroundMark x1="45676" y1="11636" x2="45233" y2="7636"/>
                          <a14:foregroundMark x1="34590" y1="7273" x2="30599" y2="2364"/>
                          <a14:foregroundMark x1="86253" y1="39636" x2="92018" y2="32727"/>
                          <a14:foregroundMark x1="91131" y1="52000" x2="97339" y2="52000"/>
                          <a14:foregroundMark x1="90687" y1="51273" x2="96452" y2="51273"/>
                          <a14:foregroundMark x1="37251" y1="90000" x2="43459" y2="96545"/>
                          <a14:foregroundMark x1="51885" y1="93273" x2="54545" y2="99818"/>
                          <a14:foregroundMark x1="34146" y1="96909" x2="34146" y2="96909"/>
                        </a14:backgroundRemoval>
                      </a14:imgEffect>
                    </a14:imgLayer>
                  </a14:imgProps>
                </a:ext>
              </a:extLst>
            </a:blip>
            <a:stretch>
              <a:fillRect/>
            </a:stretch>
          </p:blipFill>
          <p:spPr>
            <a:xfrm>
              <a:off x="1934396" y="2550383"/>
              <a:ext cx="412112" cy="503692"/>
            </a:xfrm>
            <a:prstGeom prst="rect">
              <a:avLst/>
            </a:prstGeom>
          </p:spPr>
        </p:pic>
      </p:grpSp>
    </p:spTree>
    <p:extLst>
      <p:ext uri="{BB962C8B-B14F-4D97-AF65-F5344CB8AC3E}">
        <p14:creationId xmlns:p14="http://schemas.microsoft.com/office/powerpoint/2010/main" val="396433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2" presetClass="entr" presetSubtype="2"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0-#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xit" presetSubtype="1" fill="hold" nodeType="afterEffect">
                                  <p:stCondLst>
                                    <p:cond delay="0"/>
                                  </p:stCondLst>
                                  <p:childTnLst>
                                    <p:anim calcmode="lin" valueType="num">
                                      <p:cBhvr additive="base">
                                        <p:cTn id="45" dur="500"/>
                                        <p:tgtEl>
                                          <p:spTgt spid="3"/>
                                        </p:tgtEl>
                                        <p:attrNameLst>
                                          <p:attrName>ppt_x</p:attrName>
                                        </p:attrNameLst>
                                      </p:cBhvr>
                                      <p:tavLst>
                                        <p:tav tm="0">
                                          <p:val>
                                            <p:strVal val="ppt_x"/>
                                          </p:val>
                                        </p:tav>
                                        <p:tav tm="100000">
                                          <p:val>
                                            <p:strVal val="ppt_x"/>
                                          </p:val>
                                        </p:tav>
                                      </p:tavLst>
                                    </p:anim>
                                    <p:anim calcmode="lin" valueType="num">
                                      <p:cBhvr additive="base">
                                        <p:cTn id="46" dur="500"/>
                                        <p:tgtEl>
                                          <p:spTgt spid="3"/>
                                        </p:tgtEl>
                                        <p:attrNameLst>
                                          <p:attrName>ppt_y</p:attrName>
                                        </p:attrNameLst>
                                      </p:cBhvr>
                                      <p:tavLst>
                                        <p:tav tm="0">
                                          <p:val>
                                            <p:strVal val="ppt_y"/>
                                          </p:val>
                                        </p:tav>
                                        <p:tav tm="100000">
                                          <p:val>
                                            <p:strVal val="0-ppt_h/2"/>
                                          </p:val>
                                        </p:tav>
                                      </p:tavLst>
                                    </p:anim>
                                    <p:set>
                                      <p:cBhvr>
                                        <p:cTn id="4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7" grpId="0"/>
      <p:bldP spid="7"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941D00D-25D7-E7F4-5326-068DBDB611C3}"/>
              </a:ext>
            </a:extLst>
          </p:cNvPr>
          <p:cNvPicPr>
            <a:picLocks noChangeAspect="1" noChangeArrowheads="1"/>
          </p:cNvPicPr>
          <p:nvPr/>
        </p:nvPicPr>
        <p:blipFill rotWithShape="1">
          <a:blip r:embed="rId2"/>
          <a:srcRect t="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6B9E2C09-31D6-559A-C55E-163153357FC4}"/>
              </a:ext>
            </a:extLst>
          </p:cNvPr>
          <p:cNvSpPr/>
          <p:nvPr/>
        </p:nvSpPr>
        <p:spPr>
          <a:xfrm>
            <a:off x="5508704" y="251547"/>
            <a:ext cx="3481127" cy="2134464"/>
          </a:xfrm>
          <a:prstGeom prst="wedgeRectCallout">
            <a:avLst>
              <a:gd name="adj1" fmla="val 43127"/>
              <a:gd name="adj2" fmla="val 67448"/>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43F00BD6-BAD7-249A-F325-7CF954E45E24}"/>
              </a:ext>
            </a:extLst>
          </p:cNvPr>
          <p:cNvGrpSpPr/>
          <p:nvPr/>
        </p:nvGrpSpPr>
        <p:grpSpPr>
          <a:xfrm>
            <a:off x="5096393" y="2637558"/>
            <a:ext cx="7833120" cy="4410724"/>
            <a:chOff x="5096393" y="2637558"/>
            <a:chExt cx="7833120" cy="4410724"/>
          </a:xfrm>
        </p:grpSpPr>
        <p:pic>
          <p:nvPicPr>
            <p:cNvPr id="5" name="Picture 2">
              <a:extLst>
                <a:ext uri="{FF2B5EF4-FFF2-40B4-BE49-F238E27FC236}">
                  <a16:creationId xmlns:a16="http://schemas.microsoft.com/office/drawing/2014/main" id="{39E706B0-A147-F1C3-D8F8-9BFFBF2E3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393" y="2637558"/>
              <a:ext cx="7833120" cy="4410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1F811D-63CC-AAC8-483E-BB4A70C9DE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94" b="94937" l="3309" r="90074">
                          <a14:foregroundMark x1="41544" y1="22152" x2="72059" y2="41139"/>
                          <a14:foregroundMark x1="18750" y1="79114" x2="78309" y2="82911"/>
                          <a14:foregroundMark x1="62500" y1="61392" x2="82721" y2="74684"/>
                          <a14:foregroundMark x1="68015" y1="65190" x2="19853" y2="94937"/>
                          <a14:foregroundMark x1="83824" y1="89241" x2="90074" y2="89873"/>
                          <a14:foregroundMark x1="17279" y1="89873" x2="8824" y2="79747"/>
                          <a14:foregroundMark x1="37500" y1="66456" x2="90074" y2="90506"/>
                          <a14:foregroundMark x1="85294" y1="81646" x2="85294" y2="81646"/>
                          <a14:foregroundMark x1="83456" y1="69620" x2="83456" y2="69620"/>
                          <a14:foregroundMark x1="83456" y1="69620" x2="83456" y2="69620"/>
                          <a14:foregroundMark x1="17279" y1="72785" x2="17279" y2="72785"/>
                          <a14:foregroundMark x1="17279" y1="72785" x2="17279" y2="72785"/>
                          <a14:foregroundMark x1="17279" y1="72785" x2="17279" y2="72785"/>
                          <a14:foregroundMark x1="21324" y1="67722" x2="21324" y2="67722"/>
                          <a14:foregroundMark x1="26838" y1="66456" x2="26838" y2="66456"/>
                          <a14:foregroundMark x1="31618" y1="63291" x2="31618" y2="63291"/>
                          <a14:foregroundMark x1="31618" y1="61392" x2="31618" y2="61392"/>
                          <a14:foregroundMark x1="25735" y1="61392" x2="25735" y2="61392"/>
                          <a14:foregroundMark x1="25000" y1="61392" x2="25000" y2="61392"/>
                          <a14:foregroundMark x1="18750" y1="61392" x2="18750" y2="61392"/>
                          <a14:foregroundMark x1="13603" y1="63291" x2="13603" y2="63291"/>
                          <a14:foregroundMark x1="8456" y1="74684" x2="8456" y2="74684"/>
                          <a14:foregroundMark x1="7353" y1="74684" x2="7353" y2="74684"/>
                          <a14:foregroundMark x1="6250" y1="83544" x2="6250" y2="83544"/>
                          <a14:foregroundMark x1="3309" y1="82911" x2="3309" y2="82911"/>
                          <a14:foregroundMark x1="3309" y1="82911" x2="3309" y2="82911"/>
                          <a14:foregroundMark x1="3309" y1="82911" x2="3309" y2="82911"/>
                          <a14:foregroundMark x1="74632" y1="44937" x2="74632" y2="44937"/>
                          <a14:foregroundMark x1="25368" y1="46203" x2="25368" y2="46203"/>
                          <a14:foregroundMark x1="25368" y1="34810" x2="25368" y2="34810"/>
                          <a14:foregroundMark x1="23897" y1="34810" x2="23897" y2="34810"/>
                          <a14:foregroundMark x1="25000" y1="31646" x2="25000" y2="31646"/>
                          <a14:foregroundMark x1="29779" y1="31646" x2="29779" y2="31646"/>
                          <a14:foregroundMark x1="31618" y1="31646" x2="31618" y2="31646"/>
                          <a14:foregroundMark x1="31618" y1="31646" x2="31618" y2="31646"/>
                        </a14:backgroundRemoval>
                      </a14:imgEffect>
                    </a14:imgLayer>
                  </a14:imgProps>
                </a:ext>
              </a:extLst>
            </a:blip>
            <a:stretch>
              <a:fillRect/>
            </a:stretch>
          </p:blipFill>
          <p:spPr>
            <a:xfrm>
              <a:off x="9394827" y="3061635"/>
              <a:ext cx="765227" cy="444507"/>
            </a:xfrm>
            <a:prstGeom prst="rect">
              <a:avLst/>
            </a:prstGeom>
          </p:spPr>
        </p:pic>
      </p:grpSp>
      <p:grpSp>
        <p:nvGrpSpPr>
          <p:cNvPr id="7" name="Group 6">
            <a:extLst>
              <a:ext uri="{FF2B5EF4-FFF2-40B4-BE49-F238E27FC236}">
                <a16:creationId xmlns:a16="http://schemas.microsoft.com/office/drawing/2014/main" id="{5B8D8340-E700-A4B6-3990-21C3A4A4CBE1}"/>
              </a:ext>
            </a:extLst>
          </p:cNvPr>
          <p:cNvGrpSpPr/>
          <p:nvPr/>
        </p:nvGrpSpPr>
        <p:grpSpPr>
          <a:xfrm>
            <a:off x="0" y="2550383"/>
            <a:ext cx="6230358" cy="4402758"/>
            <a:chOff x="-134358" y="2550383"/>
            <a:chExt cx="6230358" cy="4402758"/>
          </a:xfrm>
        </p:grpSpPr>
        <p:grpSp>
          <p:nvGrpSpPr>
            <p:cNvPr id="8" name="Group 7">
              <a:extLst>
                <a:ext uri="{FF2B5EF4-FFF2-40B4-BE49-F238E27FC236}">
                  <a16:creationId xmlns:a16="http://schemas.microsoft.com/office/drawing/2014/main" id="{95BED6BD-F0D5-8205-8E11-A7C862643A05}"/>
                </a:ext>
              </a:extLst>
            </p:cNvPr>
            <p:cNvGrpSpPr/>
            <p:nvPr/>
          </p:nvGrpSpPr>
          <p:grpSpPr>
            <a:xfrm>
              <a:off x="-134358" y="2637558"/>
              <a:ext cx="6230358" cy="4315583"/>
              <a:chOff x="-36608" y="2637558"/>
              <a:chExt cx="6230358" cy="4315583"/>
            </a:xfrm>
          </p:grpSpPr>
          <p:pic>
            <p:nvPicPr>
              <p:cNvPr id="10" name="Picture 9">
                <a:extLst>
                  <a:ext uri="{FF2B5EF4-FFF2-40B4-BE49-F238E27FC236}">
                    <a16:creationId xmlns:a16="http://schemas.microsoft.com/office/drawing/2014/main" id="{19239861-68DB-6BF9-4217-2D765949C497}"/>
                  </a:ext>
                </a:extLst>
              </p:cNvPr>
              <p:cNvPicPr>
                <a:picLocks noChangeAspect="1"/>
              </p:cNvPicPr>
              <p:nvPr/>
            </p:nvPicPr>
            <p:blipFill>
              <a:blip r:embed="rId6"/>
              <a:srcRect/>
              <a:stretch/>
            </p:blipFill>
            <p:spPr>
              <a:xfrm>
                <a:off x="-36608" y="2637558"/>
                <a:ext cx="6230358" cy="4315583"/>
              </a:xfrm>
              <a:prstGeom prst="rect">
                <a:avLst/>
              </a:prstGeom>
            </p:spPr>
          </p:pic>
          <p:grpSp>
            <p:nvGrpSpPr>
              <p:cNvPr id="11" name="Group 10">
                <a:extLst>
                  <a:ext uri="{FF2B5EF4-FFF2-40B4-BE49-F238E27FC236}">
                    <a16:creationId xmlns:a16="http://schemas.microsoft.com/office/drawing/2014/main" id="{2C61FB0F-EE3C-E862-E2FB-CF7D871C8596}"/>
                  </a:ext>
                </a:extLst>
              </p:cNvPr>
              <p:cNvGrpSpPr/>
              <p:nvPr/>
            </p:nvGrpSpPr>
            <p:grpSpPr>
              <a:xfrm>
                <a:off x="2806853" y="4229208"/>
                <a:ext cx="1996339" cy="645645"/>
                <a:chOff x="2806853" y="4229208"/>
                <a:chExt cx="1996339" cy="645645"/>
              </a:xfrm>
            </p:grpSpPr>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49770BE6-C463-4575-CAD9-5EFBFD349F0E}"/>
                        </a:ext>
                      </a:extLst>
                    </p14:cNvPr>
                    <p14:cNvContentPartPr/>
                    <p14:nvPr/>
                  </p14:nvContentPartPr>
                  <p14:xfrm>
                    <a:off x="2806853" y="4456533"/>
                    <a:ext cx="90360" cy="258480"/>
                  </p14:xfrm>
                </p:contentPart>
              </mc:Choice>
              <mc:Fallback xmlns="">
                <p:pic>
                  <p:nvPicPr>
                    <p:cNvPr id="20" name="Ink 19">
                      <a:extLst>
                        <a:ext uri="{FF2B5EF4-FFF2-40B4-BE49-F238E27FC236}">
                          <a16:creationId xmlns:a16="http://schemas.microsoft.com/office/drawing/2014/main" id="{49770BE6-C463-4575-CAD9-5EFBFD349F0E}"/>
                        </a:ext>
                      </a:extLst>
                    </p:cNvPr>
                    <p:cNvPicPr/>
                    <p:nvPr/>
                  </p:nvPicPr>
                  <p:blipFill>
                    <a:blip r:embed="rId8"/>
                    <a:stretch>
                      <a:fillRect/>
                    </a:stretch>
                  </p:blipFill>
                  <p:spPr>
                    <a:xfrm>
                      <a:off x="2797853" y="4447533"/>
                      <a:ext cx="10800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BF9468F3-BE92-F1E1-CEE3-1C1B87B5DF4A}"/>
                        </a:ext>
                      </a:extLst>
                    </p14:cNvPr>
                    <p14:cNvContentPartPr/>
                    <p14:nvPr/>
                  </p14:nvContentPartPr>
                  <p14:xfrm>
                    <a:off x="2826653" y="4447173"/>
                    <a:ext cx="378720" cy="387000"/>
                  </p14:xfrm>
                </p:contentPart>
              </mc:Choice>
              <mc:Fallback xmlns="">
                <p:pic>
                  <p:nvPicPr>
                    <p:cNvPr id="21" name="Ink 20">
                      <a:extLst>
                        <a:ext uri="{FF2B5EF4-FFF2-40B4-BE49-F238E27FC236}">
                          <a16:creationId xmlns:a16="http://schemas.microsoft.com/office/drawing/2014/main" id="{BF9468F3-BE92-F1E1-CEE3-1C1B87B5DF4A}"/>
                        </a:ext>
                      </a:extLst>
                    </p:cNvPr>
                    <p:cNvPicPr/>
                    <p:nvPr/>
                  </p:nvPicPr>
                  <p:blipFill>
                    <a:blip r:embed="rId10"/>
                    <a:stretch>
                      <a:fillRect/>
                    </a:stretch>
                  </p:blipFill>
                  <p:spPr>
                    <a:xfrm>
                      <a:off x="2817653" y="4438533"/>
                      <a:ext cx="396360"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014AF544-1665-D421-9731-491F58C746F3}"/>
                        </a:ext>
                      </a:extLst>
                    </p14:cNvPr>
                    <p14:cNvContentPartPr/>
                    <p14:nvPr/>
                  </p14:nvContentPartPr>
                  <p14:xfrm>
                    <a:off x="3228413" y="4406133"/>
                    <a:ext cx="107280" cy="468720"/>
                  </p14:xfrm>
                </p:contentPart>
              </mc:Choice>
              <mc:Fallback xmlns="">
                <p:pic>
                  <p:nvPicPr>
                    <p:cNvPr id="22" name="Ink 21">
                      <a:extLst>
                        <a:ext uri="{FF2B5EF4-FFF2-40B4-BE49-F238E27FC236}">
                          <a16:creationId xmlns:a16="http://schemas.microsoft.com/office/drawing/2014/main" id="{014AF544-1665-D421-9731-491F58C746F3}"/>
                        </a:ext>
                      </a:extLst>
                    </p:cNvPr>
                    <p:cNvPicPr/>
                    <p:nvPr/>
                  </p:nvPicPr>
                  <p:blipFill>
                    <a:blip r:embed="rId12"/>
                    <a:stretch>
                      <a:fillRect/>
                    </a:stretch>
                  </p:blipFill>
                  <p:spPr>
                    <a:xfrm>
                      <a:off x="3219773" y="4397133"/>
                      <a:ext cx="124920" cy="486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889BA574-F17D-27FB-C9D5-31448DB41D33}"/>
                        </a:ext>
                      </a:extLst>
                    </p14:cNvPr>
                    <p14:cNvContentPartPr/>
                    <p14:nvPr/>
                  </p14:nvContentPartPr>
                  <p14:xfrm>
                    <a:off x="3347213" y="4482093"/>
                    <a:ext cx="223920" cy="213480"/>
                  </p14:xfrm>
                </p:contentPart>
              </mc:Choice>
              <mc:Fallback xmlns="">
                <p:pic>
                  <p:nvPicPr>
                    <p:cNvPr id="23" name="Ink 22">
                      <a:extLst>
                        <a:ext uri="{FF2B5EF4-FFF2-40B4-BE49-F238E27FC236}">
                          <a16:creationId xmlns:a16="http://schemas.microsoft.com/office/drawing/2014/main" id="{889BA574-F17D-27FB-C9D5-31448DB41D33}"/>
                        </a:ext>
                      </a:extLst>
                    </p:cNvPr>
                    <p:cNvPicPr/>
                    <p:nvPr/>
                  </p:nvPicPr>
                  <p:blipFill>
                    <a:blip r:embed="rId14"/>
                    <a:stretch>
                      <a:fillRect/>
                    </a:stretch>
                  </p:blipFill>
                  <p:spPr>
                    <a:xfrm>
                      <a:off x="3338213" y="4473453"/>
                      <a:ext cx="2415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39C05DA6-BED9-4A4B-53AB-8296991DACBA}"/>
                        </a:ext>
                      </a:extLst>
                    </p14:cNvPr>
                    <p14:cNvContentPartPr/>
                    <p14:nvPr/>
                  </p14:nvContentPartPr>
                  <p14:xfrm>
                    <a:off x="3606053" y="4458333"/>
                    <a:ext cx="152640" cy="224640"/>
                  </p14:xfrm>
                </p:contentPart>
              </mc:Choice>
              <mc:Fallback xmlns="">
                <p:pic>
                  <p:nvPicPr>
                    <p:cNvPr id="24" name="Ink 23">
                      <a:extLst>
                        <a:ext uri="{FF2B5EF4-FFF2-40B4-BE49-F238E27FC236}">
                          <a16:creationId xmlns:a16="http://schemas.microsoft.com/office/drawing/2014/main" id="{39C05DA6-BED9-4A4B-53AB-8296991DACBA}"/>
                        </a:ext>
                      </a:extLst>
                    </p:cNvPr>
                    <p:cNvPicPr/>
                    <p:nvPr/>
                  </p:nvPicPr>
                  <p:blipFill>
                    <a:blip r:embed="rId16"/>
                    <a:stretch>
                      <a:fillRect/>
                    </a:stretch>
                  </p:blipFill>
                  <p:spPr>
                    <a:xfrm>
                      <a:off x="3597053" y="4449693"/>
                      <a:ext cx="1702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DFCEB8DF-720A-AF47-A6B7-90F5E064DDEC}"/>
                        </a:ext>
                      </a:extLst>
                    </p14:cNvPr>
                    <p14:cNvContentPartPr/>
                    <p14:nvPr/>
                  </p14:nvContentPartPr>
                  <p14:xfrm>
                    <a:off x="3822413" y="4301733"/>
                    <a:ext cx="185040" cy="414000"/>
                  </p14:xfrm>
                </p:contentPart>
              </mc:Choice>
              <mc:Fallback xmlns="">
                <p:pic>
                  <p:nvPicPr>
                    <p:cNvPr id="25" name="Ink 24">
                      <a:extLst>
                        <a:ext uri="{FF2B5EF4-FFF2-40B4-BE49-F238E27FC236}">
                          <a16:creationId xmlns:a16="http://schemas.microsoft.com/office/drawing/2014/main" id="{DFCEB8DF-720A-AF47-A6B7-90F5E064DDEC}"/>
                        </a:ext>
                      </a:extLst>
                    </p:cNvPr>
                    <p:cNvPicPr/>
                    <p:nvPr/>
                  </p:nvPicPr>
                  <p:blipFill>
                    <a:blip r:embed="rId18"/>
                    <a:stretch>
                      <a:fillRect/>
                    </a:stretch>
                  </p:blipFill>
                  <p:spPr>
                    <a:xfrm>
                      <a:off x="3813773" y="4293093"/>
                      <a:ext cx="202680"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 name="Ink 25">
                      <a:extLst>
                        <a:ext uri="{FF2B5EF4-FFF2-40B4-BE49-F238E27FC236}">
                          <a16:creationId xmlns:a16="http://schemas.microsoft.com/office/drawing/2014/main" id="{CAEEAB5F-A36F-511E-F89D-8DBC75147B87}"/>
                        </a:ext>
                      </a:extLst>
                    </p14:cNvPr>
                    <p14:cNvContentPartPr/>
                    <p14:nvPr/>
                  </p14:nvContentPartPr>
                  <p14:xfrm>
                    <a:off x="4083773" y="4501533"/>
                    <a:ext cx="20160" cy="178920"/>
                  </p14:xfrm>
                </p:contentPart>
              </mc:Choice>
              <mc:Fallback xmlns="">
                <p:pic>
                  <p:nvPicPr>
                    <p:cNvPr id="26" name="Ink 25">
                      <a:extLst>
                        <a:ext uri="{FF2B5EF4-FFF2-40B4-BE49-F238E27FC236}">
                          <a16:creationId xmlns:a16="http://schemas.microsoft.com/office/drawing/2014/main" id="{CAEEAB5F-A36F-511E-F89D-8DBC75147B87}"/>
                        </a:ext>
                      </a:extLst>
                    </p:cNvPr>
                    <p:cNvPicPr/>
                    <p:nvPr/>
                  </p:nvPicPr>
                  <p:blipFill>
                    <a:blip r:embed="rId20"/>
                    <a:stretch>
                      <a:fillRect/>
                    </a:stretch>
                  </p:blipFill>
                  <p:spPr>
                    <a:xfrm>
                      <a:off x="4075133" y="4492893"/>
                      <a:ext cx="37800" cy="196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7" name="Ink 26">
                      <a:extLst>
                        <a:ext uri="{FF2B5EF4-FFF2-40B4-BE49-F238E27FC236}">
                          <a16:creationId xmlns:a16="http://schemas.microsoft.com/office/drawing/2014/main" id="{17D45C4E-0826-EB08-ED6D-5E3F1047204F}"/>
                        </a:ext>
                      </a:extLst>
                    </p14:cNvPr>
                    <p14:cNvContentPartPr/>
                    <p14:nvPr/>
                  </p14:nvContentPartPr>
                  <p14:xfrm>
                    <a:off x="4194792" y="4443048"/>
                    <a:ext cx="221400" cy="221040"/>
                  </p14:xfrm>
                </p:contentPart>
              </mc:Choice>
              <mc:Fallback xmlns="">
                <p:pic>
                  <p:nvPicPr>
                    <p:cNvPr id="27" name="Ink 26">
                      <a:extLst>
                        <a:ext uri="{FF2B5EF4-FFF2-40B4-BE49-F238E27FC236}">
                          <a16:creationId xmlns:a16="http://schemas.microsoft.com/office/drawing/2014/main" id="{17D45C4E-0826-EB08-ED6D-5E3F1047204F}"/>
                        </a:ext>
                      </a:extLst>
                    </p:cNvPr>
                    <p:cNvPicPr/>
                    <p:nvPr/>
                  </p:nvPicPr>
                  <p:blipFill>
                    <a:blip r:embed="rId22"/>
                    <a:stretch>
                      <a:fillRect/>
                    </a:stretch>
                  </p:blipFill>
                  <p:spPr>
                    <a:xfrm>
                      <a:off x="4185792" y="4434408"/>
                      <a:ext cx="23904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ACF99EC4-D5E6-41BA-927E-03DA65748E8A}"/>
                        </a:ext>
                      </a:extLst>
                    </p14:cNvPr>
                    <p14:cNvContentPartPr/>
                    <p14:nvPr/>
                  </p14:nvContentPartPr>
                  <p14:xfrm>
                    <a:off x="4546152" y="4229208"/>
                    <a:ext cx="257040" cy="409320"/>
                  </p14:xfrm>
                </p:contentPart>
              </mc:Choice>
              <mc:Fallback xmlns="">
                <p:pic>
                  <p:nvPicPr>
                    <p:cNvPr id="28" name="Ink 27">
                      <a:extLst>
                        <a:ext uri="{FF2B5EF4-FFF2-40B4-BE49-F238E27FC236}">
                          <a16:creationId xmlns:a16="http://schemas.microsoft.com/office/drawing/2014/main" id="{ACF99EC4-D5E6-41BA-927E-03DA65748E8A}"/>
                        </a:ext>
                      </a:extLst>
                    </p:cNvPr>
                    <p:cNvPicPr/>
                    <p:nvPr/>
                  </p:nvPicPr>
                  <p:blipFill>
                    <a:blip r:embed="rId24"/>
                    <a:stretch>
                      <a:fillRect/>
                    </a:stretch>
                  </p:blipFill>
                  <p:spPr>
                    <a:xfrm>
                      <a:off x="4537152" y="4220208"/>
                      <a:ext cx="274680" cy="426960"/>
                    </a:xfrm>
                    <a:prstGeom prst="rect">
                      <a:avLst/>
                    </a:prstGeom>
                  </p:spPr>
                </p:pic>
              </mc:Fallback>
            </mc:AlternateContent>
          </p:grpSp>
          <p:grpSp>
            <p:nvGrpSpPr>
              <p:cNvPr id="12" name="Group 11">
                <a:extLst>
                  <a:ext uri="{FF2B5EF4-FFF2-40B4-BE49-F238E27FC236}">
                    <a16:creationId xmlns:a16="http://schemas.microsoft.com/office/drawing/2014/main" id="{D53E7284-B156-7ACC-8F7B-BFE50E2E996B}"/>
                  </a:ext>
                </a:extLst>
              </p:cNvPr>
              <p:cNvGrpSpPr/>
              <p:nvPr/>
            </p:nvGrpSpPr>
            <p:grpSpPr>
              <a:xfrm>
                <a:off x="1970575" y="3023115"/>
                <a:ext cx="407160" cy="114840"/>
                <a:chOff x="1970575" y="3023115"/>
                <a:chExt cx="407160" cy="114840"/>
              </a:xfrm>
            </p:grpSpPr>
            <mc:AlternateContent xmlns:mc="http://schemas.openxmlformats.org/markup-compatibility/2006" xmlns:p14="http://schemas.microsoft.com/office/powerpoint/2010/main">
              <mc:Choice Requires="p14">
                <p:contentPart p14:bwMode="auto" r:id="rId25">
                  <p14:nvContentPartPr>
                    <p14:cNvPr id="13" name="Ink 12">
                      <a:extLst>
                        <a:ext uri="{FF2B5EF4-FFF2-40B4-BE49-F238E27FC236}">
                          <a16:creationId xmlns:a16="http://schemas.microsoft.com/office/drawing/2014/main" id="{F6FD9BC1-C0DF-F35B-34BB-E2C1E0229AE3}"/>
                        </a:ext>
                      </a:extLst>
                    </p14:cNvPr>
                    <p14:cNvContentPartPr/>
                    <p14:nvPr/>
                  </p14:nvContentPartPr>
                  <p14:xfrm>
                    <a:off x="1999375" y="3026355"/>
                    <a:ext cx="7200" cy="93240"/>
                  </p14:xfrm>
                </p:contentPart>
              </mc:Choice>
              <mc:Fallback xmlns="">
                <p:pic>
                  <p:nvPicPr>
                    <p:cNvPr id="13" name="Ink 12">
                      <a:extLst>
                        <a:ext uri="{FF2B5EF4-FFF2-40B4-BE49-F238E27FC236}">
                          <a16:creationId xmlns:a16="http://schemas.microsoft.com/office/drawing/2014/main" id="{F6FD9BC1-C0DF-F35B-34BB-E2C1E0229AE3}"/>
                        </a:ext>
                      </a:extLst>
                    </p:cNvPr>
                    <p:cNvPicPr/>
                    <p:nvPr/>
                  </p:nvPicPr>
                  <p:blipFill>
                    <a:blip r:embed="rId26"/>
                    <a:stretch>
                      <a:fillRect/>
                    </a:stretch>
                  </p:blipFill>
                  <p:spPr>
                    <a:xfrm>
                      <a:off x="1990375" y="3017355"/>
                      <a:ext cx="248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 name="Ink 13">
                      <a:extLst>
                        <a:ext uri="{FF2B5EF4-FFF2-40B4-BE49-F238E27FC236}">
                          <a16:creationId xmlns:a16="http://schemas.microsoft.com/office/drawing/2014/main" id="{CCD9F7E2-A59C-DBA7-4ED2-321498AC211D}"/>
                        </a:ext>
                      </a:extLst>
                    </p14:cNvPr>
                    <p14:cNvContentPartPr/>
                    <p14:nvPr/>
                  </p14:nvContentPartPr>
                  <p14:xfrm>
                    <a:off x="1970575" y="3059835"/>
                    <a:ext cx="69840" cy="9000"/>
                  </p14:xfrm>
                </p:contentPart>
              </mc:Choice>
              <mc:Fallback xmlns="">
                <p:pic>
                  <p:nvPicPr>
                    <p:cNvPr id="14" name="Ink 13">
                      <a:extLst>
                        <a:ext uri="{FF2B5EF4-FFF2-40B4-BE49-F238E27FC236}">
                          <a16:creationId xmlns:a16="http://schemas.microsoft.com/office/drawing/2014/main" id="{CCD9F7E2-A59C-DBA7-4ED2-321498AC211D}"/>
                        </a:ext>
                      </a:extLst>
                    </p:cNvPr>
                    <p:cNvPicPr/>
                    <p:nvPr/>
                  </p:nvPicPr>
                  <p:blipFill>
                    <a:blip r:embed="rId28"/>
                    <a:stretch>
                      <a:fillRect/>
                    </a:stretch>
                  </p:blipFill>
                  <p:spPr>
                    <a:xfrm>
                      <a:off x="1961575" y="3051195"/>
                      <a:ext cx="8748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 name="Ink 14">
                      <a:extLst>
                        <a:ext uri="{FF2B5EF4-FFF2-40B4-BE49-F238E27FC236}">
                          <a16:creationId xmlns:a16="http://schemas.microsoft.com/office/drawing/2014/main" id="{460D34B7-B5D1-4B1C-A188-922EB41A1B43}"/>
                        </a:ext>
                      </a:extLst>
                    </p14:cNvPr>
                    <p14:cNvContentPartPr/>
                    <p14:nvPr/>
                  </p14:nvContentPartPr>
                  <p14:xfrm>
                    <a:off x="2074615" y="3059835"/>
                    <a:ext cx="106560" cy="56880"/>
                  </p14:xfrm>
                </p:contentPart>
              </mc:Choice>
              <mc:Fallback xmlns="">
                <p:pic>
                  <p:nvPicPr>
                    <p:cNvPr id="15" name="Ink 14">
                      <a:extLst>
                        <a:ext uri="{FF2B5EF4-FFF2-40B4-BE49-F238E27FC236}">
                          <a16:creationId xmlns:a16="http://schemas.microsoft.com/office/drawing/2014/main" id="{460D34B7-B5D1-4B1C-A188-922EB41A1B43}"/>
                        </a:ext>
                      </a:extLst>
                    </p:cNvPr>
                    <p:cNvPicPr/>
                    <p:nvPr/>
                  </p:nvPicPr>
                  <p:blipFill>
                    <a:blip r:embed="rId30"/>
                    <a:stretch>
                      <a:fillRect/>
                    </a:stretch>
                  </p:blipFill>
                  <p:spPr>
                    <a:xfrm>
                      <a:off x="2065975" y="3051195"/>
                      <a:ext cx="12420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 name="Ink 15">
                      <a:extLst>
                        <a:ext uri="{FF2B5EF4-FFF2-40B4-BE49-F238E27FC236}">
                          <a16:creationId xmlns:a16="http://schemas.microsoft.com/office/drawing/2014/main" id="{98A9320F-BFBC-B42E-40C7-247CD4100BDE}"/>
                        </a:ext>
                      </a:extLst>
                    </p14:cNvPr>
                    <p14:cNvContentPartPr/>
                    <p14:nvPr/>
                  </p14:nvContentPartPr>
                  <p14:xfrm>
                    <a:off x="2220055" y="3076395"/>
                    <a:ext cx="48600" cy="40680"/>
                  </p14:xfrm>
                </p:contentPart>
              </mc:Choice>
              <mc:Fallback xmlns="">
                <p:pic>
                  <p:nvPicPr>
                    <p:cNvPr id="16" name="Ink 15">
                      <a:extLst>
                        <a:ext uri="{FF2B5EF4-FFF2-40B4-BE49-F238E27FC236}">
                          <a16:creationId xmlns:a16="http://schemas.microsoft.com/office/drawing/2014/main" id="{98A9320F-BFBC-B42E-40C7-247CD4100BDE}"/>
                        </a:ext>
                      </a:extLst>
                    </p:cNvPr>
                    <p:cNvPicPr/>
                    <p:nvPr/>
                  </p:nvPicPr>
                  <p:blipFill>
                    <a:blip r:embed="rId32"/>
                    <a:stretch>
                      <a:fillRect/>
                    </a:stretch>
                  </p:blipFill>
                  <p:spPr>
                    <a:xfrm>
                      <a:off x="2211415" y="3067755"/>
                      <a:ext cx="662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 name="Ink 16">
                      <a:extLst>
                        <a:ext uri="{FF2B5EF4-FFF2-40B4-BE49-F238E27FC236}">
                          <a16:creationId xmlns:a16="http://schemas.microsoft.com/office/drawing/2014/main" id="{856EB3C2-B3BA-78B5-8048-EDB06A5BE45E}"/>
                        </a:ext>
                      </a:extLst>
                    </p14:cNvPr>
                    <p14:cNvContentPartPr/>
                    <p14:nvPr/>
                  </p14:nvContentPartPr>
                  <p14:xfrm>
                    <a:off x="2218615" y="3071355"/>
                    <a:ext cx="66240" cy="63000"/>
                  </p14:xfrm>
                </p:contentPart>
              </mc:Choice>
              <mc:Fallback xmlns="">
                <p:pic>
                  <p:nvPicPr>
                    <p:cNvPr id="17" name="Ink 16">
                      <a:extLst>
                        <a:ext uri="{FF2B5EF4-FFF2-40B4-BE49-F238E27FC236}">
                          <a16:creationId xmlns:a16="http://schemas.microsoft.com/office/drawing/2014/main" id="{856EB3C2-B3BA-78B5-8048-EDB06A5BE45E}"/>
                        </a:ext>
                      </a:extLst>
                    </p:cNvPr>
                    <p:cNvPicPr/>
                    <p:nvPr/>
                  </p:nvPicPr>
                  <p:blipFill>
                    <a:blip r:embed="rId34"/>
                    <a:stretch>
                      <a:fillRect/>
                    </a:stretch>
                  </p:blipFill>
                  <p:spPr>
                    <a:xfrm>
                      <a:off x="2209975" y="3062355"/>
                      <a:ext cx="838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8" name="Ink 17">
                      <a:extLst>
                        <a:ext uri="{FF2B5EF4-FFF2-40B4-BE49-F238E27FC236}">
                          <a16:creationId xmlns:a16="http://schemas.microsoft.com/office/drawing/2014/main" id="{F16B05D1-BA19-4648-EBA8-BC05300AAC66}"/>
                        </a:ext>
                      </a:extLst>
                    </p14:cNvPr>
                    <p14:cNvContentPartPr/>
                    <p14:nvPr/>
                  </p14:nvContentPartPr>
                  <p14:xfrm>
                    <a:off x="2348575" y="3074955"/>
                    <a:ext cx="7200" cy="63000"/>
                  </p14:xfrm>
                </p:contentPart>
              </mc:Choice>
              <mc:Fallback xmlns="">
                <p:pic>
                  <p:nvPicPr>
                    <p:cNvPr id="18" name="Ink 17">
                      <a:extLst>
                        <a:ext uri="{FF2B5EF4-FFF2-40B4-BE49-F238E27FC236}">
                          <a16:creationId xmlns:a16="http://schemas.microsoft.com/office/drawing/2014/main" id="{F16B05D1-BA19-4648-EBA8-BC05300AAC66}"/>
                        </a:ext>
                      </a:extLst>
                    </p:cNvPr>
                    <p:cNvPicPr/>
                    <p:nvPr/>
                  </p:nvPicPr>
                  <p:blipFill>
                    <a:blip r:embed="rId36"/>
                    <a:stretch>
                      <a:fillRect/>
                    </a:stretch>
                  </p:blipFill>
                  <p:spPr>
                    <a:xfrm>
                      <a:off x="2339575" y="3065955"/>
                      <a:ext cx="248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9" name="Ink 18">
                      <a:extLst>
                        <a:ext uri="{FF2B5EF4-FFF2-40B4-BE49-F238E27FC236}">
                          <a16:creationId xmlns:a16="http://schemas.microsoft.com/office/drawing/2014/main" id="{92E2F5A7-EE5E-2114-3098-5BDD6FD97266}"/>
                        </a:ext>
                      </a:extLst>
                    </p14:cNvPr>
                    <p14:cNvContentPartPr/>
                    <p14:nvPr/>
                  </p14:nvContentPartPr>
                  <p14:xfrm>
                    <a:off x="2377375" y="3023115"/>
                    <a:ext cx="360" cy="360"/>
                  </p14:xfrm>
                </p:contentPart>
              </mc:Choice>
              <mc:Fallback xmlns="">
                <p:pic>
                  <p:nvPicPr>
                    <p:cNvPr id="19" name="Ink 18">
                      <a:extLst>
                        <a:ext uri="{FF2B5EF4-FFF2-40B4-BE49-F238E27FC236}">
                          <a16:creationId xmlns:a16="http://schemas.microsoft.com/office/drawing/2014/main" id="{92E2F5A7-EE5E-2114-3098-5BDD6FD97266}"/>
                        </a:ext>
                      </a:extLst>
                    </p:cNvPr>
                    <p:cNvPicPr/>
                    <p:nvPr/>
                  </p:nvPicPr>
                  <p:blipFill>
                    <a:blip r:embed="rId38"/>
                    <a:stretch>
                      <a:fillRect/>
                    </a:stretch>
                  </p:blipFill>
                  <p:spPr>
                    <a:xfrm>
                      <a:off x="2368375" y="3014115"/>
                      <a:ext cx="18000" cy="18000"/>
                    </a:xfrm>
                    <a:prstGeom prst="rect">
                      <a:avLst/>
                    </a:prstGeom>
                  </p:spPr>
                </p:pic>
              </mc:Fallback>
            </mc:AlternateContent>
          </p:grpSp>
        </p:grpSp>
        <p:pic>
          <p:nvPicPr>
            <p:cNvPr id="9" name="Picture 8">
              <a:extLst>
                <a:ext uri="{FF2B5EF4-FFF2-40B4-BE49-F238E27FC236}">
                  <a16:creationId xmlns:a16="http://schemas.microsoft.com/office/drawing/2014/main" id="{E27F2E27-F419-9A63-6D21-A699BEC0E839}"/>
                </a:ext>
              </a:extLst>
            </p:cNvPr>
            <p:cNvPicPr>
              <a:picLocks noChangeAspect="1"/>
            </p:cNvPicPr>
            <p:nvPr/>
          </p:nvPicPr>
          <p:blipFill>
            <a:blip r:embed="rId39">
              <a:extLst>
                <a:ext uri="{BEBA8EAE-BF5A-486C-A8C5-ECC9F3942E4B}">
                  <a14:imgProps xmlns:a14="http://schemas.microsoft.com/office/drawing/2010/main">
                    <a14:imgLayer r:embed="rId40">
                      <a14:imgEffect>
                        <a14:backgroundRemoval t="2364" b="99818" l="1996" r="97118">
                          <a14:foregroundMark x1="40355" y1="44182" x2="40355" y2="44182"/>
                          <a14:foregroundMark x1="44789" y1="42182" x2="47894" y2="41818"/>
                          <a14:foregroundMark x1="44346" y1="42182" x2="44346" y2="42182"/>
                          <a14:foregroundMark x1="43902" y1="35636" x2="43902" y2="35636"/>
                          <a14:foregroundMark x1="43902" y1="31273" x2="43902" y2="31273"/>
                          <a14:foregroundMark x1="43902" y1="31273" x2="43902" y2="31273"/>
                          <a14:foregroundMark x1="43902" y1="31273" x2="45233" y2="45636"/>
                          <a14:foregroundMark x1="46563" y1="39636" x2="40355" y2="62364"/>
                          <a14:foregroundMark x1="43902" y1="49636" x2="43902" y2="49636"/>
                          <a14:foregroundMark x1="35033" y1="39273" x2="35033" y2="39273"/>
                          <a14:foregroundMark x1="35033" y1="38909" x2="35033" y2="38909"/>
                          <a14:foregroundMark x1="35033" y1="38909" x2="35033" y2="38909"/>
                          <a14:foregroundMark x1="34590" y1="38909" x2="34590" y2="38909"/>
                          <a14:foregroundMark x1="34590" y1="38909" x2="34590" y2="38909"/>
                          <a14:foregroundMark x1="34590" y1="38909" x2="34590" y2="38909"/>
                          <a14:foregroundMark x1="35477" y1="33818" x2="35477" y2="33818"/>
                          <a14:foregroundMark x1="35477" y1="33818" x2="35477" y2="33818"/>
                          <a14:foregroundMark x1="36364" y1="33818" x2="36364" y2="33818"/>
                          <a14:foregroundMark x1="36364" y1="33818" x2="36364" y2="33818"/>
                          <a14:foregroundMark x1="36364" y1="33818" x2="40798" y2="33818"/>
                          <a14:foregroundMark x1="41242" y1="32000" x2="25277" y2="32364"/>
                          <a14:foregroundMark x1="45233" y1="32000" x2="26608" y2="31636"/>
                          <a14:foregroundMark x1="44346" y1="32364" x2="44346" y2="32364"/>
                          <a14:foregroundMark x1="42572" y1="31636" x2="28825" y2="43091"/>
                          <a14:foregroundMark x1="42572" y1="31636" x2="42572" y2="41818"/>
                          <a14:foregroundMark x1="38137" y1="34182" x2="39468" y2="44909"/>
                          <a14:foregroundMark x1="39468" y1="26909" x2="27051" y2="35636"/>
                          <a14:foregroundMark x1="41242" y1="29818" x2="49224" y2="38545"/>
                          <a14:foregroundMark x1="7317" y1="52364" x2="10865" y2="45091"/>
                          <a14:foregroundMark x1="7761" y1="44000" x2="14856" y2="31273"/>
                          <a14:foregroundMark x1="16186" y1="35273" x2="15743" y2="37091"/>
                          <a14:foregroundMark x1="16186" y1="38909" x2="2439" y2="33818"/>
                          <a14:foregroundMark x1="16186" y1="39273" x2="16186" y2="34909"/>
                          <a14:foregroundMark x1="16186" y1="33818" x2="15743" y2="26545"/>
                          <a14:foregroundMark x1="15743" y1="42909" x2="14856" y2="34909"/>
                          <a14:foregroundMark x1="5100" y1="45091" x2="4213" y2="37455"/>
                          <a14:foregroundMark x1="4213" y1="37091" x2="4213" y2="31636"/>
                          <a14:foregroundMark x1="15743" y1="30545" x2="7761" y2="30909"/>
                          <a14:foregroundMark x1="45676" y1="11636" x2="45233" y2="7636"/>
                          <a14:foregroundMark x1="34590" y1="7273" x2="30599" y2="2364"/>
                          <a14:foregroundMark x1="86253" y1="39636" x2="92018" y2="32727"/>
                          <a14:foregroundMark x1="91131" y1="52000" x2="97339" y2="52000"/>
                          <a14:foregroundMark x1="90687" y1="51273" x2="96452" y2="51273"/>
                          <a14:foregroundMark x1="37251" y1="90000" x2="43459" y2="96545"/>
                          <a14:foregroundMark x1="51885" y1="93273" x2="54545" y2="99818"/>
                          <a14:foregroundMark x1="34146" y1="96909" x2="34146" y2="96909"/>
                        </a14:backgroundRemoval>
                      </a14:imgEffect>
                    </a14:imgLayer>
                  </a14:imgProps>
                </a:ext>
              </a:extLst>
            </a:blip>
            <a:stretch>
              <a:fillRect/>
            </a:stretch>
          </p:blipFill>
          <p:spPr>
            <a:xfrm>
              <a:off x="1934396" y="2550383"/>
              <a:ext cx="412112" cy="503692"/>
            </a:xfrm>
            <a:prstGeom prst="rect">
              <a:avLst/>
            </a:prstGeom>
          </p:spPr>
        </p:pic>
      </p:grpSp>
      <p:pic>
        <p:nvPicPr>
          <p:cNvPr id="30" name="Picture 2">
            <a:extLst>
              <a:ext uri="{FF2B5EF4-FFF2-40B4-BE49-F238E27FC236}">
                <a16:creationId xmlns:a16="http://schemas.microsoft.com/office/drawing/2014/main" id="{23A8875E-0E53-5AD1-6B75-E7D595CF39A1}"/>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8455918" y="2060204"/>
            <a:ext cx="1633461" cy="469185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CCD0079-AED4-E1A5-06B0-BD9060924415}"/>
              </a:ext>
            </a:extLst>
          </p:cNvPr>
          <p:cNvSpPr txBox="1"/>
          <p:nvPr/>
        </p:nvSpPr>
        <p:spPr>
          <a:xfrm>
            <a:off x="5856964" y="1134113"/>
            <a:ext cx="2784605" cy="369332"/>
          </a:xfrm>
          <a:prstGeom prst="rect">
            <a:avLst/>
          </a:prstGeom>
          <a:noFill/>
        </p:spPr>
        <p:txBody>
          <a:bodyPr wrap="square" rtlCol="0">
            <a:spAutoFit/>
          </a:bodyPr>
          <a:lstStyle/>
          <a:p>
            <a:pPr algn="ctr"/>
            <a:r>
              <a:rPr lang="en-US" dirty="0"/>
              <a:t>You chose the fake taxi!</a:t>
            </a:r>
          </a:p>
        </p:txBody>
      </p:sp>
      <p:sp>
        <p:nvSpPr>
          <p:cNvPr id="32" name="Cross 31">
            <a:extLst>
              <a:ext uri="{FF2B5EF4-FFF2-40B4-BE49-F238E27FC236}">
                <a16:creationId xmlns:a16="http://schemas.microsoft.com/office/drawing/2014/main" id="{5DC6E4C6-7904-46DF-5D09-3D210E49DDE3}"/>
              </a:ext>
            </a:extLst>
          </p:cNvPr>
          <p:cNvSpPr/>
          <p:nvPr/>
        </p:nvSpPr>
        <p:spPr>
          <a:xfrm rot="2882402">
            <a:off x="2692269" y="2323508"/>
            <a:ext cx="4361147" cy="4460118"/>
          </a:xfrm>
          <a:prstGeom prst="plus">
            <a:avLst>
              <a:gd name="adj" fmla="val 4607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4F6C090-7ACE-D7B6-D9CD-02FFC5CF176B}"/>
              </a:ext>
            </a:extLst>
          </p:cNvPr>
          <p:cNvSpPr txBox="1"/>
          <p:nvPr/>
        </p:nvSpPr>
        <p:spPr>
          <a:xfrm>
            <a:off x="5913641" y="1004128"/>
            <a:ext cx="2784605" cy="646331"/>
          </a:xfrm>
          <a:prstGeom prst="rect">
            <a:avLst/>
          </a:prstGeom>
          <a:noFill/>
        </p:spPr>
        <p:txBody>
          <a:bodyPr wrap="square" rtlCol="0">
            <a:spAutoFit/>
          </a:bodyPr>
          <a:lstStyle/>
          <a:p>
            <a:pPr algn="ctr"/>
            <a:r>
              <a:rPr lang="en-US" dirty="0"/>
              <a:t>Fake taxis in Bali are pretty tricky to spot.</a:t>
            </a:r>
          </a:p>
        </p:txBody>
      </p:sp>
      <p:sp>
        <p:nvSpPr>
          <p:cNvPr id="34" name="TextBox 33">
            <a:extLst>
              <a:ext uri="{FF2B5EF4-FFF2-40B4-BE49-F238E27FC236}">
                <a16:creationId xmlns:a16="http://schemas.microsoft.com/office/drawing/2014/main" id="{01EF8F54-A43C-62EF-B60F-343F72F3983F}"/>
              </a:ext>
            </a:extLst>
          </p:cNvPr>
          <p:cNvSpPr txBox="1"/>
          <p:nvPr/>
        </p:nvSpPr>
        <p:spPr>
          <a:xfrm>
            <a:off x="5559281" y="408864"/>
            <a:ext cx="3481127" cy="1754326"/>
          </a:xfrm>
          <a:prstGeom prst="rect">
            <a:avLst/>
          </a:prstGeom>
          <a:noFill/>
        </p:spPr>
        <p:txBody>
          <a:bodyPr wrap="square" rtlCol="0">
            <a:spAutoFit/>
          </a:bodyPr>
          <a:lstStyle/>
          <a:p>
            <a:pPr algn="ctr"/>
            <a:r>
              <a:rPr lang="en-US" dirty="0"/>
              <a:t>The best thing to look out for is the company name. Usually fake taxis will have a very similar name such as ‘Blue Biro’ that looks like Blue Bird from a distance.</a:t>
            </a:r>
          </a:p>
        </p:txBody>
      </p:sp>
      <p:sp>
        <p:nvSpPr>
          <p:cNvPr id="35" name="Rounded Rectangle 34">
            <a:hlinkClick r:id="rId42" action="ppaction://hlinksldjump"/>
            <a:extLst>
              <a:ext uri="{FF2B5EF4-FFF2-40B4-BE49-F238E27FC236}">
                <a16:creationId xmlns:a16="http://schemas.microsoft.com/office/drawing/2014/main" id="{44886B95-CA72-3799-F6BB-E7880CAE343B}"/>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Tree>
    <p:extLst>
      <p:ext uri="{BB962C8B-B14F-4D97-AF65-F5344CB8AC3E}">
        <p14:creationId xmlns:p14="http://schemas.microsoft.com/office/powerpoint/2010/main" val="7841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25E-6 -4.07407E-6 L 0.14154 0.00232 " pathEditMode="relative" rAng="0" ptsTypes="AA">
                                      <p:cBhvr>
                                        <p:cTn id="11" dur="2000" fill="hold"/>
                                        <p:tgtEl>
                                          <p:spTgt spid="7"/>
                                        </p:tgtEl>
                                        <p:attrNameLst>
                                          <p:attrName>ppt_x</p:attrName>
                                          <p:attrName>ppt_y</p:attrName>
                                        </p:attrNameLst>
                                      </p:cBhvr>
                                      <p:rCtr x="7070" y="116"/>
                                    </p:animMotion>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3000"/>
                            </p:stCondLst>
                            <p:childTnLst>
                              <p:par>
                                <p:cTn id="19" presetID="23" presetClass="exit" presetSubtype="32" fill="hold" grpId="1" nodeType="afterEffect">
                                  <p:stCondLst>
                                    <p:cond delay="0"/>
                                  </p:stCondLst>
                                  <p:childTnLst>
                                    <p:anim calcmode="lin" valueType="num">
                                      <p:cBhvr>
                                        <p:cTn id="20" dur="500"/>
                                        <p:tgtEl>
                                          <p:spTgt spid="32"/>
                                        </p:tgtEl>
                                        <p:attrNameLst>
                                          <p:attrName>ppt_w</p:attrName>
                                        </p:attrNameLst>
                                      </p:cBhvr>
                                      <p:tavLst>
                                        <p:tav tm="0">
                                          <p:val>
                                            <p:strVal val="ppt_w"/>
                                          </p:val>
                                        </p:tav>
                                        <p:tav tm="100000">
                                          <p:val>
                                            <p:fltVal val="0"/>
                                          </p:val>
                                        </p:tav>
                                      </p:tavLst>
                                    </p:anim>
                                    <p:anim calcmode="lin" valueType="num">
                                      <p:cBhvr>
                                        <p:cTn id="21" dur="500"/>
                                        <p:tgtEl>
                                          <p:spTgt spid="32"/>
                                        </p:tgtEl>
                                        <p:attrNameLst>
                                          <p:attrName>ppt_h</p:attrName>
                                        </p:attrNameLst>
                                      </p:cBhvr>
                                      <p:tavLst>
                                        <p:tav tm="0">
                                          <p:val>
                                            <p:strVal val="ppt_h"/>
                                          </p:val>
                                        </p:tav>
                                        <p:tav tm="100000">
                                          <p:val>
                                            <p:fltVal val="0"/>
                                          </p:val>
                                        </p:tav>
                                      </p:tavLst>
                                    </p:anim>
                                    <p:set>
                                      <p:cBhvr>
                                        <p:cTn id="22" dur="1" fill="hold">
                                          <p:stCondLst>
                                            <p:cond delay="499"/>
                                          </p:stCondLst>
                                        </p:cTn>
                                        <p:tgtEl>
                                          <p:spTgt spid="32"/>
                                        </p:tgtEl>
                                        <p:attrNameLst>
                                          <p:attrName>style.visibility</p:attrName>
                                        </p:attrNameLst>
                                      </p:cBhvr>
                                      <p:to>
                                        <p:strVal val="hidden"/>
                                      </p:to>
                                    </p:set>
                                  </p:childTnLst>
                                </p:cTn>
                              </p:par>
                            </p:childTnLst>
                          </p:cTn>
                        </p:par>
                        <p:par>
                          <p:cTn id="23" fill="hold">
                            <p:stCondLst>
                              <p:cond delay="3500"/>
                            </p:stCondLst>
                            <p:childTnLst>
                              <p:par>
                                <p:cTn id="24" presetID="2" presetClass="entr" presetSubtype="2"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1+#ppt_w/2"/>
                                          </p:val>
                                        </p:tav>
                                        <p:tav tm="100000">
                                          <p:val>
                                            <p:strVal val="#ppt_x"/>
                                          </p:val>
                                        </p:tav>
                                      </p:tavLst>
                                    </p:anim>
                                    <p:anim calcmode="lin" valueType="num">
                                      <p:cBhvr additive="base">
                                        <p:cTn id="27" dur="500" fill="hold"/>
                                        <p:tgtEl>
                                          <p:spTgt spid="30"/>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22" presetClass="entr" presetSubtype="8"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1"/>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3"/>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3"/>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1" grpId="0"/>
      <p:bldP spid="31" grpId="1"/>
      <p:bldP spid="32" grpId="0" animBg="1"/>
      <p:bldP spid="32" grpId="1" animBg="1"/>
      <p:bldP spid="33" grpId="0"/>
      <p:bldP spid="33" grpId="1"/>
      <p:bldP spid="34" grpId="0"/>
      <p:bldP spid="34" grpId="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li Schoolies Package Option 1 2024">
            <a:extLst>
              <a:ext uri="{FF2B5EF4-FFF2-40B4-BE49-F238E27FC236}">
                <a16:creationId xmlns:a16="http://schemas.microsoft.com/office/drawing/2014/main" id="{6B5177A5-A834-8408-3298-26F34DE6F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 t="14376" r="713" b="24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1539A13-4225-28F4-AE4A-3B048488D5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96" y="2133600"/>
            <a:ext cx="1644791"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y are glasses considered hats? - Meta Stack Exchange">
            <a:extLst>
              <a:ext uri="{FF2B5EF4-FFF2-40B4-BE49-F238E27FC236}">
                <a16:creationId xmlns:a16="http://schemas.microsoft.com/office/drawing/2014/main" id="{9F7B8CE9-4686-71FD-2CEA-917F59385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39581">
            <a:off x="1023538" y="2340703"/>
            <a:ext cx="605589" cy="605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558ADA31-EBE7-5389-4A65-6289CB1BA03F}"/>
              </a:ext>
            </a:extLst>
          </p:cNvPr>
          <p:cNvSpPr/>
          <p:nvPr/>
        </p:nvSpPr>
        <p:spPr>
          <a:xfrm>
            <a:off x="2614873" y="259109"/>
            <a:ext cx="3481127" cy="2134464"/>
          </a:xfrm>
          <a:prstGeom prst="wedgeRectCallout">
            <a:avLst>
              <a:gd name="adj1" fmla="val -75382"/>
              <a:gd name="adj2" fmla="val 48519"/>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FC6773-7BD5-1D81-6E6B-CE498D65665F}"/>
              </a:ext>
            </a:extLst>
          </p:cNvPr>
          <p:cNvSpPr txBox="1"/>
          <p:nvPr/>
        </p:nvSpPr>
        <p:spPr>
          <a:xfrm>
            <a:off x="2860464" y="1141675"/>
            <a:ext cx="2989943" cy="369332"/>
          </a:xfrm>
          <a:prstGeom prst="rect">
            <a:avLst/>
          </a:prstGeom>
          <a:noFill/>
        </p:spPr>
        <p:txBody>
          <a:bodyPr wrap="square" rtlCol="0">
            <a:spAutoFit/>
          </a:bodyPr>
          <a:lstStyle/>
          <a:p>
            <a:pPr algn="ctr"/>
            <a:r>
              <a:rPr lang="en-US" dirty="0"/>
              <a:t>You made it to the party!</a:t>
            </a:r>
          </a:p>
        </p:txBody>
      </p:sp>
      <p:sp>
        <p:nvSpPr>
          <p:cNvPr id="5" name="TextBox 4">
            <a:extLst>
              <a:ext uri="{FF2B5EF4-FFF2-40B4-BE49-F238E27FC236}">
                <a16:creationId xmlns:a16="http://schemas.microsoft.com/office/drawing/2014/main" id="{BBF1C7E8-F597-3E23-A532-A5EA0953BBDB}"/>
              </a:ext>
            </a:extLst>
          </p:cNvPr>
          <p:cNvSpPr txBox="1"/>
          <p:nvPr/>
        </p:nvSpPr>
        <p:spPr>
          <a:xfrm>
            <a:off x="2860463" y="726176"/>
            <a:ext cx="2989943" cy="1200329"/>
          </a:xfrm>
          <a:prstGeom prst="rect">
            <a:avLst/>
          </a:prstGeom>
          <a:noFill/>
        </p:spPr>
        <p:txBody>
          <a:bodyPr wrap="square" rtlCol="0">
            <a:spAutoFit/>
          </a:bodyPr>
          <a:lstStyle/>
          <a:p>
            <a:pPr algn="ctr"/>
            <a:r>
              <a:rPr lang="en-US" dirty="0"/>
              <a:t>Congratulations on successfully making it to the end of the Bali </a:t>
            </a:r>
            <a:r>
              <a:rPr lang="en-US" dirty="0" err="1"/>
              <a:t>schoolies</a:t>
            </a:r>
            <a:r>
              <a:rPr lang="en-US" dirty="0"/>
              <a:t> adventure!</a:t>
            </a:r>
          </a:p>
        </p:txBody>
      </p:sp>
      <p:sp>
        <p:nvSpPr>
          <p:cNvPr id="6" name="TextBox 5">
            <a:extLst>
              <a:ext uri="{FF2B5EF4-FFF2-40B4-BE49-F238E27FC236}">
                <a16:creationId xmlns:a16="http://schemas.microsoft.com/office/drawing/2014/main" id="{24087F2F-73D4-785E-353E-2C84DCA45282}"/>
              </a:ext>
            </a:extLst>
          </p:cNvPr>
          <p:cNvSpPr txBox="1"/>
          <p:nvPr/>
        </p:nvSpPr>
        <p:spPr>
          <a:xfrm>
            <a:off x="2860462" y="1003174"/>
            <a:ext cx="2989943" cy="646331"/>
          </a:xfrm>
          <a:prstGeom prst="rect">
            <a:avLst/>
          </a:prstGeom>
          <a:noFill/>
        </p:spPr>
        <p:txBody>
          <a:bodyPr wrap="square" rtlCol="0">
            <a:spAutoFit/>
          </a:bodyPr>
          <a:lstStyle/>
          <a:p>
            <a:pPr algn="ctr"/>
            <a:r>
              <a:rPr lang="en-US" dirty="0"/>
              <a:t>Return to the menu to try out other locations.</a:t>
            </a:r>
          </a:p>
        </p:txBody>
      </p:sp>
      <p:grpSp>
        <p:nvGrpSpPr>
          <p:cNvPr id="10" name="Group 9">
            <a:extLst>
              <a:ext uri="{FF2B5EF4-FFF2-40B4-BE49-F238E27FC236}">
                <a16:creationId xmlns:a16="http://schemas.microsoft.com/office/drawing/2014/main" id="{CC13147E-398A-4264-55E1-E49D234D44FD}"/>
              </a:ext>
            </a:extLst>
          </p:cNvPr>
          <p:cNvGrpSpPr/>
          <p:nvPr/>
        </p:nvGrpSpPr>
        <p:grpSpPr>
          <a:xfrm>
            <a:off x="7312514" y="726176"/>
            <a:ext cx="4038041" cy="4907410"/>
            <a:chOff x="7312514" y="726176"/>
            <a:chExt cx="4038041" cy="4907410"/>
          </a:xfrm>
        </p:grpSpPr>
        <p:pic>
          <p:nvPicPr>
            <p:cNvPr id="2054" name="Picture 6">
              <a:extLst>
                <a:ext uri="{FF2B5EF4-FFF2-40B4-BE49-F238E27FC236}">
                  <a16:creationId xmlns:a16="http://schemas.microsoft.com/office/drawing/2014/main" id="{0BC35461-079E-E8BE-6175-448D845FC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263" y="726176"/>
              <a:ext cx="3588544" cy="4907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6261DF-F7AE-9EFE-F573-D130DFA44147}"/>
                </a:ext>
              </a:extLst>
            </p:cNvPr>
            <p:cNvSpPr txBox="1"/>
            <p:nvPr/>
          </p:nvSpPr>
          <p:spPr>
            <a:xfrm>
              <a:off x="8609524" y="4513945"/>
              <a:ext cx="1444022" cy="477054"/>
            </a:xfrm>
            <a:prstGeom prst="rect">
              <a:avLst/>
            </a:prstGeom>
            <a:noFill/>
          </p:spPr>
          <p:txBody>
            <a:bodyPr wrap="square" rtlCol="0">
              <a:spAutoFit/>
            </a:bodyPr>
            <a:lstStyle/>
            <a:p>
              <a:pPr algn="ctr"/>
              <a:r>
                <a:rPr lang="en-US" sz="2500" dirty="0">
                  <a:solidFill>
                    <a:srgbClr val="6C6103"/>
                  </a:solidFill>
                  <a:latin typeface="Baskerville" panose="02020502070401020303" pitchFamily="18" charset="0"/>
                  <a:ea typeface="Baskerville" panose="02020502070401020303" pitchFamily="18" charset="0"/>
                </a:rPr>
                <a:t>BALI</a:t>
              </a:r>
            </a:p>
          </p:txBody>
        </p:sp>
        <p:sp>
          <p:nvSpPr>
            <p:cNvPr id="8" name="TextBox 7">
              <a:extLst>
                <a:ext uri="{FF2B5EF4-FFF2-40B4-BE49-F238E27FC236}">
                  <a16:creationId xmlns:a16="http://schemas.microsoft.com/office/drawing/2014/main" id="{29AE61DC-E32B-4D29-1566-422F90EA464E}"/>
                </a:ext>
              </a:extLst>
            </p:cNvPr>
            <p:cNvSpPr txBox="1"/>
            <p:nvPr/>
          </p:nvSpPr>
          <p:spPr>
            <a:xfrm>
              <a:off x="7312514" y="1711061"/>
              <a:ext cx="4038041" cy="215444"/>
            </a:xfrm>
            <a:prstGeom prst="rect">
              <a:avLst/>
            </a:prstGeom>
            <a:noFill/>
          </p:spPr>
          <p:txBody>
            <a:bodyPr wrap="square" rtlCol="0">
              <a:spAutoFit/>
            </a:bodyPr>
            <a:lstStyle/>
            <a:p>
              <a:pPr algn="ctr"/>
              <a:r>
                <a:rPr lang="en-US" sz="800" dirty="0">
                  <a:solidFill>
                    <a:srgbClr val="857900"/>
                  </a:solidFill>
                  <a:latin typeface="Baskerville" panose="02020502070401020303" pitchFamily="18" charset="0"/>
                  <a:ea typeface="Baskerville" panose="02020502070401020303" pitchFamily="18" charset="0"/>
                </a:rPr>
                <a:t> </a:t>
              </a:r>
              <a:r>
                <a:rPr lang="en-US" sz="800" dirty="0">
                  <a:solidFill>
                    <a:srgbClr val="6C6103"/>
                  </a:solidFill>
                  <a:latin typeface="Baskerville" panose="02020502070401020303" pitchFamily="18" charset="0"/>
                  <a:ea typeface="Baskerville" panose="02020502070401020303" pitchFamily="18" charset="0"/>
                </a:rPr>
                <a:t>SCHOOLIES ADVENTURE</a:t>
              </a:r>
            </a:p>
          </p:txBody>
        </p:sp>
      </p:grpSp>
      <p:sp>
        <p:nvSpPr>
          <p:cNvPr id="11" name="Rounded Rectangle 10">
            <a:hlinkClick r:id="rId7" action="ppaction://hlinksldjump"/>
            <a:extLst>
              <a:ext uri="{FF2B5EF4-FFF2-40B4-BE49-F238E27FC236}">
                <a16:creationId xmlns:a16="http://schemas.microsoft.com/office/drawing/2014/main" id="{7318754D-7EB4-4C4F-9607-EE9A9445CA1D}"/>
              </a:ext>
            </a:extLst>
          </p:cNvPr>
          <p:cNvSpPr/>
          <p:nvPr/>
        </p:nvSpPr>
        <p:spPr>
          <a:xfrm>
            <a:off x="8932101" y="5587317"/>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t>Return to Menu</a:t>
            </a:r>
          </a:p>
        </p:txBody>
      </p:sp>
    </p:spTree>
    <p:extLst>
      <p:ext uri="{BB962C8B-B14F-4D97-AF65-F5344CB8AC3E}">
        <p14:creationId xmlns:p14="http://schemas.microsoft.com/office/powerpoint/2010/main" val="326411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4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5" grpId="0"/>
      <p:bldP spid="5" grpId="1"/>
      <p:bldP spid="6" grpId="0"/>
      <p:bldP spid="6" grpId="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houses on water&#10;&#10;Description automatically generated">
            <a:extLst>
              <a:ext uri="{FF2B5EF4-FFF2-40B4-BE49-F238E27FC236}">
                <a16:creationId xmlns:a16="http://schemas.microsoft.com/office/drawing/2014/main" id="{21BF9D99-3336-53A3-8F1F-E2B096D94D35}"/>
              </a:ext>
            </a:extLst>
          </p:cNvPr>
          <p:cNvPicPr>
            <a:picLocks noChangeAspect="1"/>
          </p:cNvPicPr>
          <p:nvPr/>
        </p:nvPicPr>
        <p:blipFill>
          <a:blip r:embed="rId2"/>
          <a:srcRect b="19"/>
          <a:stretch/>
        </p:blipFill>
        <p:spPr>
          <a:xfrm>
            <a:off x="20" y="1282"/>
            <a:ext cx="12191980" cy="6856718"/>
          </a:xfrm>
          <a:prstGeom prst="rect">
            <a:avLst/>
          </a:prstGeom>
        </p:spPr>
      </p:pic>
      <p:pic>
        <p:nvPicPr>
          <p:cNvPr id="5" name="Picture 4" descr="A person in a blue shirt and gray skirt&#10;&#10;Description automatically generated">
            <a:extLst>
              <a:ext uri="{FF2B5EF4-FFF2-40B4-BE49-F238E27FC236}">
                <a16:creationId xmlns:a16="http://schemas.microsoft.com/office/drawing/2014/main" id="{04D91202-CD25-A260-C9A5-3173B4B180C6}"/>
              </a:ext>
            </a:extLst>
          </p:cNvPr>
          <p:cNvPicPr>
            <a:picLocks noChangeAspect="1"/>
          </p:cNvPicPr>
          <p:nvPr/>
        </p:nvPicPr>
        <p:blipFill>
          <a:blip r:embed="rId3"/>
          <a:stretch>
            <a:fillRect/>
          </a:stretch>
        </p:blipFill>
        <p:spPr>
          <a:xfrm>
            <a:off x="8874177" y="639154"/>
            <a:ext cx="4116103" cy="6184145"/>
          </a:xfrm>
          <a:prstGeom prst="rect">
            <a:avLst/>
          </a:prstGeom>
        </p:spPr>
      </p:pic>
      <p:sp>
        <p:nvSpPr>
          <p:cNvPr id="6" name="Rounded Rectangular Callout 5">
            <a:extLst>
              <a:ext uri="{FF2B5EF4-FFF2-40B4-BE49-F238E27FC236}">
                <a16:creationId xmlns:a16="http://schemas.microsoft.com/office/drawing/2014/main" id="{A6B77D1E-B251-C1A4-7DCB-BBF710606C81}"/>
              </a:ext>
            </a:extLst>
          </p:cNvPr>
          <p:cNvSpPr/>
          <p:nvPr/>
        </p:nvSpPr>
        <p:spPr>
          <a:xfrm flipH="1">
            <a:off x="6610663" y="-64507"/>
            <a:ext cx="2998032" cy="2053651"/>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90E887-7DC8-3B26-C409-2FA8BD1C44EF}"/>
              </a:ext>
            </a:extLst>
          </p:cNvPr>
          <p:cNvSpPr txBox="1"/>
          <p:nvPr/>
        </p:nvSpPr>
        <p:spPr>
          <a:xfrm>
            <a:off x="7027291" y="667817"/>
            <a:ext cx="2164775" cy="646331"/>
          </a:xfrm>
          <a:prstGeom prst="rect">
            <a:avLst/>
          </a:prstGeom>
          <a:noFill/>
        </p:spPr>
        <p:txBody>
          <a:bodyPr wrap="square" rtlCol="0">
            <a:spAutoFit/>
          </a:bodyPr>
          <a:lstStyle/>
          <a:p>
            <a:r>
              <a:rPr lang="en-US" dirty="0"/>
              <a:t>Hello welcome to       Fiji!</a:t>
            </a:r>
          </a:p>
        </p:txBody>
      </p:sp>
      <p:sp>
        <p:nvSpPr>
          <p:cNvPr id="10" name="TextBox 9">
            <a:extLst>
              <a:ext uri="{FF2B5EF4-FFF2-40B4-BE49-F238E27FC236}">
                <a16:creationId xmlns:a16="http://schemas.microsoft.com/office/drawing/2014/main" id="{22A689AA-8AFA-F762-88C1-26DFA9E640A1}"/>
              </a:ext>
            </a:extLst>
          </p:cNvPr>
          <p:cNvSpPr txBox="1"/>
          <p:nvPr/>
        </p:nvSpPr>
        <p:spPr>
          <a:xfrm>
            <a:off x="6813028" y="252318"/>
            <a:ext cx="2593299" cy="1477328"/>
          </a:xfrm>
          <a:prstGeom prst="rect">
            <a:avLst/>
          </a:prstGeom>
          <a:noFill/>
        </p:spPr>
        <p:txBody>
          <a:bodyPr wrap="square" rtlCol="0">
            <a:spAutoFit/>
          </a:bodyPr>
          <a:lstStyle/>
          <a:p>
            <a:r>
              <a:rPr lang="en-US" dirty="0"/>
              <a:t>Before the celebrations commence you have a few days to enjoy the wide range of activities Fiji has to offer </a:t>
            </a:r>
          </a:p>
        </p:txBody>
      </p:sp>
      <p:sp>
        <p:nvSpPr>
          <p:cNvPr id="11" name="TextBox 10">
            <a:extLst>
              <a:ext uri="{FF2B5EF4-FFF2-40B4-BE49-F238E27FC236}">
                <a16:creationId xmlns:a16="http://schemas.microsoft.com/office/drawing/2014/main" id="{86B9EBED-BA0F-61D6-DE77-8E28C7576445}"/>
              </a:ext>
            </a:extLst>
          </p:cNvPr>
          <p:cNvSpPr txBox="1"/>
          <p:nvPr/>
        </p:nvSpPr>
        <p:spPr>
          <a:xfrm>
            <a:off x="6814532" y="390817"/>
            <a:ext cx="2593299" cy="1200329"/>
          </a:xfrm>
          <a:prstGeom prst="rect">
            <a:avLst/>
          </a:prstGeom>
          <a:noFill/>
        </p:spPr>
        <p:txBody>
          <a:bodyPr wrap="square" rtlCol="0">
            <a:spAutoFit/>
          </a:bodyPr>
          <a:lstStyle/>
          <a:p>
            <a:r>
              <a:rPr lang="en-US" dirty="0"/>
              <a:t>But  beware there are many scammers trying to cheat you out of your money</a:t>
            </a:r>
          </a:p>
        </p:txBody>
      </p:sp>
      <p:sp>
        <p:nvSpPr>
          <p:cNvPr id="12" name="Rounded Rectangle 11">
            <a:extLst>
              <a:ext uri="{FF2B5EF4-FFF2-40B4-BE49-F238E27FC236}">
                <a16:creationId xmlns:a16="http://schemas.microsoft.com/office/drawing/2014/main" id="{58AD0372-6675-1221-34D3-105D569D7914}"/>
              </a:ext>
            </a:extLst>
          </p:cNvPr>
          <p:cNvSpPr/>
          <p:nvPr/>
        </p:nvSpPr>
        <p:spPr>
          <a:xfrm>
            <a:off x="8874177" y="5148862"/>
            <a:ext cx="2938072" cy="145682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F528FF9-FB0E-2E49-061C-B5CB9261442D}"/>
              </a:ext>
            </a:extLst>
          </p:cNvPr>
          <p:cNvSpPr txBox="1"/>
          <p:nvPr/>
        </p:nvSpPr>
        <p:spPr>
          <a:xfrm>
            <a:off x="9764732" y="5561801"/>
            <a:ext cx="3414662" cy="630942"/>
          </a:xfrm>
          <a:prstGeom prst="rect">
            <a:avLst/>
          </a:prstGeom>
          <a:noFill/>
        </p:spPr>
        <p:txBody>
          <a:bodyPr wrap="square" rtlCol="0">
            <a:spAutoFit/>
          </a:bodyPr>
          <a:lstStyle/>
          <a:p>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Next</a:t>
            </a:r>
            <a:r>
              <a:rPr lang="en-US" dirty="0"/>
              <a:t> </a:t>
            </a:r>
          </a:p>
        </p:txBody>
      </p:sp>
    </p:spTree>
    <p:extLst>
      <p:ext uri="{BB962C8B-B14F-4D97-AF65-F5344CB8AC3E}">
        <p14:creationId xmlns:p14="http://schemas.microsoft.com/office/powerpoint/2010/main" val="2081535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37"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900" decel="100000" fill="hold"/>
                                        <p:tgtEl>
                                          <p:spTgt spid="1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900" decel="100000" fill="hold"/>
                                        <p:tgtEl>
                                          <p:spTgt spid="1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11"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w of houses on water&#10;&#10;Description automatically generated">
            <a:extLst>
              <a:ext uri="{FF2B5EF4-FFF2-40B4-BE49-F238E27FC236}">
                <a16:creationId xmlns:a16="http://schemas.microsoft.com/office/drawing/2014/main" id="{C3EE2339-3C46-2C08-2E2A-E053299919D9}"/>
              </a:ext>
            </a:extLst>
          </p:cNvPr>
          <p:cNvPicPr>
            <a:picLocks noChangeAspect="1"/>
          </p:cNvPicPr>
          <p:nvPr/>
        </p:nvPicPr>
        <p:blipFill>
          <a:blip r:embed="rId2"/>
          <a:srcRect b="19"/>
          <a:stretch/>
        </p:blipFill>
        <p:spPr>
          <a:xfrm>
            <a:off x="20" y="1282"/>
            <a:ext cx="12191980" cy="6856718"/>
          </a:xfrm>
          <a:prstGeom prst="rect">
            <a:avLst/>
          </a:prstGeom>
        </p:spPr>
      </p:pic>
      <p:pic>
        <p:nvPicPr>
          <p:cNvPr id="4" name="Picture 3" descr="A person in a blue shirt and gray skirt&#10;&#10;Description automatically generated">
            <a:extLst>
              <a:ext uri="{FF2B5EF4-FFF2-40B4-BE49-F238E27FC236}">
                <a16:creationId xmlns:a16="http://schemas.microsoft.com/office/drawing/2014/main" id="{78D83379-69A6-7D65-881D-5D92E3F02D6F}"/>
              </a:ext>
            </a:extLst>
          </p:cNvPr>
          <p:cNvPicPr>
            <a:picLocks noChangeAspect="1"/>
          </p:cNvPicPr>
          <p:nvPr/>
        </p:nvPicPr>
        <p:blipFill>
          <a:blip r:embed="rId3"/>
          <a:stretch>
            <a:fillRect/>
          </a:stretch>
        </p:blipFill>
        <p:spPr>
          <a:xfrm>
            <a:off x="8859186" y="673855"/>
            <a:ext cx="4116103" cy="6184145"/>
          </a:xfrm>
          <a:prstGeom prst="rect">
            <a:avLst/>
          </a:prstGeom>
        </p:spPr>
      </p:pic>
      <p:pic>
        <p:nvPicPr>
          <p:cNvPr id="5" name="Picture 4">
            <a:extLst>
              <a:ext uri="{FF2B5EF4-FFF2-40B4-BE49-F238E27FC236}">
                <a16:creationId xmlns:a16="http://schemas.microsoft.com/office/drawing/2014/main" id="{32C02A53-C3DA-2E99-610F-159780216927}"/>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4" y="319453"/>
            <a:ext cx="9030539" cy="58646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at a market&#10;&#10;Description automatically generated">
            <a:hlinkClick r:id="rId5" action="ppaction://hlinksldjump"/>
            <a:extLst>
              <a:ext uri="{FF2B5EF4-FFF2-40B4-BE49-F238E27FC236}">
                <a16:creationId xmlns:a16="http://schemas.microsoft.com/office/drawing/2014/main" id="{444FCF1E-7890-9BEB-CE1F-A8A6AB80AE84}"/>
              </a:ext>
            </a:extLst>
          </p:cNvPr>
          <p:cNvPicPr>
            <a:picLocks noChangeAspect="1"/>
          </p:cNvPicPr>
          <p:nvPr/>
        </p:nvPicPr>
        <p:blipFill>
          <a:blip r:embed="rId6"/>
          <a:stretch>
            <a:fillRect/>
          </a:stretch>
        </p:blipFill>
        <p:spPr>
          <a:xfrm>
            <a:off x="89942" y="1815695"/>
            <a:ext cx="2768372" cy="1858780"/>
          </a:xfrm>
          <a:prstGeom prst="rect">
            <a:avLst/>
          </a:prstGeom>
        </p:spPr>
      </p:pic>
      <p:sp>
        <p:nvSpPr>
          <p:cNvPr id="11" name="TextBox 10">
            <a:extLst>
              <a:ext uri="{FF2B5EF4-FFF2-40B4-BE49-F238E27FC236}">
                <a16:creationId xmlns:a16="http://schemas.microsoft.com/office/drawing/2014/main" id="{60D25203-5763-C387-5423-5ACEF07D3325}"/>
              </a:ext>
            </a:extLst>
          </p:cNvPr>
          <p:cNvSpPr txBox="1"/>
          <p:nvPr/>
        </p:nvSpPr>
        <p:spPr>
          <a:xfrm>
            <a:off x="2878112" y="1041999"/>
            <a:ext cx="1980222" cy="369332"/>
          </a:xfrm>
          <a:prstGeom prst="rect">
            <a:avLst/>
          </a:prstGeom>
          <a:noFill/>
        </p:spPr>
        <p:txBody>
          <a:bodyPr wrap="none" rtlCol="0">
            <a:spAutoFit/>
          </a:bodyPr>
          <a:lstStyle/>
          <a:p>
            <a:r>
              <a:rPr lang="en-US" dirty="0"/>
              <a:t>Things to do in Fiji </a:t>
            </a:r>
          </a:p>
        </p:txBody>
      </p:sp>
      <p:sp>
        <p:nvSpPr>
          <p:cNvPr id="13" name="TextBox 12">
            <a:extLst>
              <a:ext uri="{FF2B5EF4-FFF2-40B4-BE49-F238E27FC236}">
                <a16:creationId xmlns:a16="http://schemas.microsoft.com/office/drawing/2014/main" id="{E63147DF-AE02-622D-5DCE-2E7A0D445C40}"/>
              </a:ext>
            </a:extLst>
          </p:cNvPr>
          <p:cNvSpPr txBox="1"/>
          <p:nvPr/>
        </p:nvSpPr>
        <p:spPr>
          <a:xfrm>
            <a:off x="2755523" y="1815695"/>
            <a:ext cx="1749201" cy="1200329"/>
          </a:xfrm>
          <a:prstGeom prst="rect">
            <a:avLst/>
          </a:prstGeom>
          <a:noFill/>
        </p:spPr>
        <p:txBody>
          <a:bodyPr wrap="square" rtlCol="0">
            <a:spAutoFit/>
          </a:bodyPr>
          <a:lstStyle/>
          <a:p>
            <a:r>
              <a:rPr lang="en-US" sz="1200" dirty="0"/>
              <a:t>Fijian markets</a:t>
            </a:r>
          </a:p>
          <a:p>
            <a:pPr marL="285750" indent="-285750">
              <a:buFont typeface="Arial" panose="020B0604020202020204" pitchFamily="34" charset="0"/>
              <a:buChar char="•"/>
            </a:pPr>
            <a:r>
              <a:rPr lang="en-US" sz="1200" dirty="0"/>
              <a:t>Purchase souvenirs</a:t>
            </a:r>
          </a:p>
          <a:p>
            <a:pPr marL="285750" indent="-285750">
              <a:buFont typeface="Arial" panose="020B0604020202020204" pitchFamily="34" charset="0"/>
              <a:buChar char="•"/>
            </a:pPr>
            <a:r>
              <a:rPr lang="en-US" sz="1200" dirty="0"/>
              <a:t>Eat Fijian street food</a:t>
            </a:r>
          </a:p>
          <a:p>
            <a:pPr marL="285750" indent="-285750">
              <a:buFont typeface="Arial" panose="020B0604020202020204" pitchFamily="34" charset="0"/>
              <a:buChar char="•"/>
            </a:pPr>
            <a:r>
              <a:rPr lang="en-US" sz="1200" dirty="0"/>
              <a:t>Listen to live music   </a:t>
            </a:r>
          </a:p>
        </p:txBody>
      </p:sp>
      <p:pic>
        <p:nvPicPr>
          <p:cNvPr id="15" name="Picture 14" descr="A person driving a car&#10;&#10;Description automatically generated">
            <a:hlinkClick r:id="rId7" action="ppaction://hlinksldjump"/>
            <a:extLst>
              <a:ext uri="{FF2B5EF4-FFF2-40B4-BE49-F238E27FC236}">
                <a16:creationId xmlns:a16="http://schemas.microsoft.com/office/drawing/2014/main" id="{52C3E522-28FB-4C18-9930-43983810FA68}"/>
              </a:ext>
            </a:extLst>
          </p:cNvPr>
          <p:cNvPicPr>
            <a:picLocks noChangeAspect="1"/>
          </p:cNvPicPr>
          <p:nvPr/>
        </p:nvPicPr>
        <p:blipFill>
          <a:blip r:embed="rId8"/>
          <a:stretch>
            <a:fillRect/>
          </a:stretch>
        </p:blipFill>
        <p:spPr>
          <a:xfrm>
            <a:off x="4465427" y="1832570"/>
            <a:ext cx="2786646" cy="1841905"/>
          </a:xfrm>
          <a:prstGeom prst="rect">
            <a:avLst/>
          </a:prstGeom>
        </p:spPr>
      </p:pic>
      <p:sp>
        <p:nvSpPr>
          <p:cNvPr id="16" name="TextBox 15">
            <a:extLst>
              <a:ext uri="{FF2B5EF4-FFF2-40B4-BE49-F238E27FC236}">
                <a16:creationId xmlns:a16="http://schemas.microsoft.com/office/drawing/2014/main" id="{8597686A-A6CD-5059-9A66-2BFD50A13154}"/>
              </a:ext>
            </a:extLst>
          </p:cNvPr>
          <p:cNvSpPr txBox="1"/>
          <p:nvPr/>
        </p:nvSpPr>
        <p:spPr>
          <a:xfrm>
            <a:off x="7438370" y="1832570"/>
            <a:ext cx="1610289" cy="1384995"/>
          </a:xfrm>
          <a:prstGeom prst="rect">
            <a:avLst/>
          </a:prstGeom>
          <a:noFill/>
        </p:spPr>
        <p:txBody>
          <a:bodyPr wrap="square" rtlCol="0">
            <a:spAutoFit/>
          </a:bodyPr>
          <a:lstStyle/>
          <a:p>
            <a:r>
              <a:rPr lang="en-US" sz="1200" dirty="0"/>
              <a:t>Tours </a:t>
            </a:r>
          </a:p>
          <a:p>
            <a:pPr marL="285750" indent="-285750">
              <a:buFont typeface="Arial" panose="020B0604020202020204" pitchFamily="34" charset="0"/>
              <a:buChar char="•"/>
            </a:pPr>
            <a:r>
              <a:rPr lang="en-US" sz="1200" dirty="0"/>
              <a:t>Experience Fiji in its entirety</a:t>
            </a:r>
          </a:p>
          <a:p>
            <a:pPr marL="285750" indent="-285750">
              <a:buFont typeface="Arial" panose="020B0604020202020204" pitchFamily="34" charset="0"/>
              <a:buChar char="•"/>
            </a:pPr>
            <a:r>
              <a:rPr lang="en-US" sz="1200" dirty="0"/>
              <a:t>Explore beautiful locations recommended by locals </a:t>
            </a:r>
          </a:p>
        </p:txBody>
      </p:sp>
      <p:pic>
        <p:nvPicPr>
          <p:cNvPr id="21" name="Picture 20" descr="A beach with trees and water&#10;&#10;Description automatically generated">
            <a:hlinkClick r:id="rId9" action="ppaction://hlinksldjump"/>
            <a:extLst>
              <a:ext uri="{FF2B5EF4-FFF2-40B4-BE49-F238E27FC236}">
                <a16:creationId xmlns:a16="http://schemas.microsoft.com/office/drawing/2014/main" id="{56E9D8EB-5B0C-3454-9C9C-160B7FA6485F}"/>
              </a:ext>
            </a:extLst>
          </p:cNvPr>
          <p:cNvPicPr>
            <a:picLocks noChangeAspect="1"/>
          </p:cNvPicPr>
          <p:nvPr/>
        </p:nvPicPr>
        <p:blipFill>
          <a:blip r:embed="rId10"/>
          <a:stretch>
            <a:fillRect/>
          </a:stretch>
        </p:blipFill>
        <p:spPr>
          <a:xfrm>
            <a:off x="2229991" y="4095714"/>
            <a:ext cx="2800263" cy="1875653"/>
          </a:xfrm>
          <a:prstGeom prst="rect">
            <a:avLst/>
          </a:prstGeom>
        </p:spPr>
      </p:pic>
      <p:sp>
        <p:nvSpPr>
          <p:cNvPr id="22" name="TextBox 21">
            <a:extLst>
              <a:ext uri="{FF2B5EF4-FFF2-40B4-BE49-F238E27FC236}">
                <a16:creationId xmlns:a16="http://schemas.microsoft.com/office/drawing/2014/main" id="{2EB2007E-615A-A0BA-F735-45368364188A}"/>
              </a:ext>
            </a:extLst>
          </p:cNvPr>
          <p:cNvSpPr txBox="1"/>
          <p:nvPr/>
        </p:nvSpPr>
        <p:spPr>
          <a:xfrm>
            <a:off x="5190841" y="4217041"/>
            <a:ext cx="1491114" cy="1754326"/>
          </a:xfrm>
          <a:prstGeom prst="rect">
            <a:avLst/>
          </a:prstGeom>
          <a:noFill/>
        </p:spPr>
        <p:txBody>
          <a:bodyPr wrap="square" rtlCol="0">
            <a:spAutoFit/>
          </a:bodyPr>
          <a:lstStyle/>
          <a:p>
            <a:r>
              <a:rPr lang="en-US" sz="1200" dirty="0"/>
              <a:t>Enjoy the beach</a:t>
            </a:r>
          </a:p>
          <a:p>
            <a:pPr marL="285750" indent="-285750">
              <a:buFont typeface="Arial" panose="020B0604020202020204" pitchFamily="34" charset="0"/>
              <a:buChar char="•"/>
            </a:pPr>
            <a:r>
              <a:rPr lang="en-US" sz="1200" dirty="0"/>
              <a:t>Save money whilst enjoying a nice day out on the beach</a:t>
            </a:r>
          </a:p>
          <a:p>
            <a:pPr marL="285750" indent="-285750">
              <a:buFont typeface="Arial" panose="020B0604020202020204" pitchFamily="34" charset="0"/>
              <a:buChar char="•"/>
            </a:pPr>
            <a:r>
              <a:rPr lang="en-US" sz="1200" dirty="0"/>
              <a:t>Lounge around in the sun, relaxation is key!</a:t>
            </a:r>
          </a:p>
        </p:txBody>
      </p:sp>
      <p:sp>
        <p:nvSpPr>
          <p:cNvPr id="24" name="Rounded Rectangular Callout 23">
            <a:extLst>
              <a:ext uri="{FF2B5EF4-FFF2-40B4-BE49-F238E27FC236}">
                <a16:creationId xmlns:a16="http://schemas.microsoft.com/office/drawing/2014/main" id="{AD87953A-9092-4DA4-13BF-AB7797A8EA50}"/>
              </a:ext>
            </a:extLst>
          </p:cNvPr>
          <p:cNvSpPr/>
          <p:nvPr/>
        </p:nvSpPr>
        <p:spPr>
          <a:xfrm>
            <a:off x="9099313" y="673855"/>
            <a:ext cx="3091163" cy="1961769"/>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FE4CCB5-CE28-ACC2-EB35-075B2FB8BA95}"/>
              </a:ext>
            </a:extLst>
          </p:cNvPr>
          <p:cNvSpPr txBox="1"/>
          <p:nvPr/>
        </p:nvSpPr>
        <p:spPr>
          <a:xfrm>
            <a:off x="9400894" y="837977"/>
            <a:ext cx="2569941" cy="1754326"/>
          </a:xfrm>
          <a:prstGeom prst="rect">
            <a:avLst/>
          </a:prstGeom>
          <a:noFill/>
        </p:spPr>
        <p:txBody>
          <a:bodyPr wrap="square" rtlCol="0">
            <a:spAutoFit/>
          </a:bodyPr>
          <a:lstStyle/>
          <a:p>
            <a:r>
              <a:rPr lang="en-US" dirty="0"/>
              <a:t>You’ve got a few days before the partying commences, please peruse this browser and decide on an activity to do in the meantime </a:t>
            </a:r>
          </a:p>
        </p:txBody>
      </p:sp>
    </p:spTree>
    <p:extLst>
      <p:ext uri="{BB962C8B-B14F-4D97-AF65-F5344CB8AC3E}">
        <p14:creationId xmlns:p14="http://schemas.microsoft.com/office/powerpoint/2010/main" val="319140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at a market&#10;&#10;Description automatically generated">
            <a:extLst>
              <a:ext uri="{FF2B5EF4-FFF2-40B4-BE49-F238E27FC236}">
                <a16:creationId xmlns:a16="http://schemas.microsoft.com/office/drawing/2014/main" id="{E9AF2711-2E73-9221-1A94-036B943AAB12}"/>
              </a:ext>
            </a:extLst>
          </p:cNvPr>
          <p:cNvPicPr>
            <a:picLocks noChangeAspect="1"/>
          </p:cNvPicPr>
          <p:nvPr/>
        </p:nvPicPr>
        <p:blipFill>
          <a:blip r:embed="rId2"/>
          <a:srcRect t="3245" b="12501"/>
          <a:stretch/>
        </p:blipFill>
        <p:spPr>
          <a:xfrm>
            <a:off x="-1504" y="1282"/>
            <a:ext cx="12191980" cy="6856718"/>
          </a:xfrm>
          <a:prstGeom prst="rect">
            <a:avLst/>
          </a:prstGeom>
        </p:spPr>
      </p:pic>
      <p:pic>
        <p:nvPicPr>
          <p:cNvPr id="3" name="Picture 2" descr="A person in a blue shirt and gray skirt&#10;&#10;Description automatically generated">
            <a:extLst>
              <a:ext uri="{FF2B5EF4-FFF2-40B4-BE49-F238E27FC236}">
                <a16:creationId xmlns:a16="http://schemas.microsoft.com/office/drawing/2014/main" id="{A9F7BD15-7684-4191-D224-2D4ACF8060D9}"/>
              </a:ext>
            </a:extLst>
          </p:cNvPr>
          <p:cNvPicPr>
            <a:picLocks noChangeAspect="1"/>
          </p:cNvPicPr>
          <p:nvPr/>
        </p:nvPicPr>
        <p:blipFill>
          <a:blip r:embed="rId3"/>
          <a:stretch>
            <a:fillRect/>
          </a:stretch>
        </p:blipFill>
        <p:spPr>
          <a:xfrm>
            <a:off x="6178685" y="901173"/>
            <a:ext cx="4116103" cy="6184145"/>
          </a:xfrm>
          <a:prstGeom prst="rect">
            <a:avLst/>
          </a:prstGeom>
        </p:spPr>
      </p:pic>
      <p:sp>
        <p:nvSpPr>
          <p:cNvPr id="5" name="Rounded Rectangular Callout 4">
            <a:extLst>
              <a:ext uri="{FF2B5EF4-FFF2-40B4-BE49-F238E27FC236}">
                <a16:creationId xmlns:a16="http://schemas.microsoft.com/office/drawing/2014/main" id="{98D5E52C-A502-63CE-3EA4-325A66CC3477}"/>
              </a:ext>
            </a:extLst>
          </p:cNvPr>
          <p:cNvSpPr/>
          <p:nvPr/>
        </p:nvSpPr>
        <p:spPr>
          <a:xfrm flipH="1">
            <a:off x="3604605" y="721281"/>
            <a:ext cx="3213848" cy="1828580"/>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BC141CE-CF6B-4BF4-CF1F-E5914277C8D2}"/>
              </a:ext>
            </a:extLst>
          </p:cNvPr>
          <p:cNvSpPr txBox="1"/>
          <p:nvPr/>
        </p:nvSpPr>
        <p:spPr>
          <a:xfrm>
            <a:off x="4268451" y="1450905"/>
            <a:ext cx="1886157" cy="369332"/>
          </a:xfrm>
          <a:prstGeom prst="rect">
            <a:avLst/>
          </a:prstGeom>
          <a:noFill/>
        </p:spPr>
        <p:txBody>
          <a:bodyPr wrap="none" rtlCol="0">
            <a:spAutoFit/>
          </a:bodyPr>
          <a:lstStyle/>
          <a:p>
            <a:r>
              <a:rPr lang="en-US" dirty="0"/>
              <a:t>Hey you made it !</a:t>
            </a:r>
          </a:p>
        </p:txBody>
      </p:sp>
      <p:sp>
        <p:nvSpPr>
          <p:cNvPr id="8" name="TextBox 7">
            <a:extLst>
              <a:ext uri="{FF2B5EF4-FFF2-40B4-BE49-F238E27FC236}">
                <a16:creationId xmlns:a16="http://schemas.microsoft.com/office/drawing/2014/main" id="{5FB261D8-4D95-48C6-FEC0-4C35644B6F42}"/>
              </a:ext>
            </a:extLst>
          </p:cNvPr>
          <p:cNvSpPr txBox="1"/>
          <p:nvPr/>
        </p:nvSpPr>
        <p:spPr>
          <a:xfrm>
            <a:off x="3759247" y="1173906"/>
            <a:ext cx="2904563" cy="923330"/>
          </a:xfrm>
          <a:prstGeom prst="rect">
            <a:avLst/>
          </a:prstGeom>
          <a:noFill/>
        </p:spPr>
        <p:txBody>
          <a:bodyPr wrap="square" rtlCol="0">
            <a:spAutoFit/>
          </a:bodyPr>
          <a:lstStyle/>
          <a:p>
            <a:r>
              <a:rPr lang="en-US" dirty="0"/>
              <a:t>Feel free to explore the market and enjoy all it has to offer</a:t>
            </a:r>
          </a:p>
        </p:txBody>
      </p:sp>
      <p:sp>
        <p:nvSpPr>
          <p:cNvPr id="9" name="TextBox 8">
            <a:extLst>
              <a:ext uri="{FF2B5EF4-FFF2-40B4-BE49-F238E27FC236}">
                <a16:creationId xmlns:a16="http://schemas.microsoft.com/office/drawing/2014/main" id="{34FE8DCE-A324-ACC9-6023-771960D131F9}"/>
              </a:ext>
            </a:extLst>
          </p:cNvPr>
          <p:cNvSpPr txBox="1"/>
          <p:nvPr/>
        </p:nvSpPr>
        <p:spPr>
          <a:xfrm>
            <a:off x="3974401" y="1173906"/>
            <a:ext cx="2998694" cy="923330"/>
          </a:xfrm>
          <a:prstGeom prst="rect">
            <a:avLst/>
          </a:prstGeom>
          <a:noFill/>
        </p:spPr>
        <p:txBody>
          <a:bodyPr wrap="square" rtlCol="0">
            <a:spAutoFit/>
          </a:bodyPr>
          <a:lstStyle/>
          <a:p>
            <a:r>
              <a:rPr lang="en-US" dirty="0"/>
              <a:t>However beware of shady people who will try to take advantage of you </a:t>
            </a:r>
          </a:p>
        </p:txBody>
      </p:sp>
      <p:sp>
        <p:nvSpPr>
          <p:cNvPr id="12" name="Rounded Rectangle 11">
            <a:hlinkClick r:id="rId4" action="ppaction://hlinksldjump"/>
            <a:extLst>
              <a:ext uri="{FF2B5EF4-FFF2-40B4-BE49-F238E27FC236}">
                <a16:creationId xmlns:a16="http://schemas.microsoft.com/office/drawing/2014/main" id="{4F3E390F-67AB-E3B6-9BEA-00C37E536DBC}"/>
              </a:ext>
            </a:extLst>
          </p:cNvPr>
          <p:cNvSpPr/>
          <p:nvPr/>
        </p:nvSpPr>
        <p:spPr>
          <a:xfrm>
            <a:off x="8538426" y="5682786"/>
            <a:ext cx="2810892" cy="1173932"/>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F900E22-7354-8013-D4E0-067A152B8074}"/>
              </a:ext>
            </a:extLst>
          </p:cNvPr>
          <p:cNvSpPr txBox="1"/>
          <p:nvPr/>
        </p:nvSpPr>
        <p:spPr>
          <a:xfrm>
            <a:off x="9070404" y="5910946"/>
            <a:ext cx="2286405" cy="630942"/>
          </a:xfrm>
          <a:prstGeom prst="rect">
            <a:avLst/>
          </a:prstGeom>
          <a:noFill/>
        </p:spPr>
        <p:txBody>
          <a:bodyPr wrap="square" rtlCol="0">
            <a:spAutoFit/>
          </a:bodyPr>
          <a:lstStyle/>
          <a:p>
            <a:r>
              <a:rPr lang="en-US" sz="3500" dirty="0">
                <a:solidFill>
                  <a:schemeClr val="bg1"/>
                </a:solidFill>
                <a:hlinkClick r:id="rId4" action="ppaction://hlinksldjump">
                  <a:extLst>
                    <a:ext uri="{A12FA001-AC4F-418D-AE19-62706E023703}">
                      <ahyp:hlinkClr xmlns:ahyp="http://schemas.microsoft.com/office/drawing/2018/hyperlinkcolor" val="tx"/>
                    </a:ext>
                  </a:extLst>
                </a:hlinkClick>
              </a:rPr>
              <a:t>Explore</a:t>
            </a:r>
            <a:endParaRPr lang="en-US" sz="3500" dirty="0">
              <a:solidFill>
                <a:schemeClr val="bg1"/>
              </a:solidFill>
            </a:endParaRPr>
          </a:p>
        </p:txBody>
      </p:sp>
    </p:spTree>
    <p:extLst>
      <p:ext uri="{BB962C8B-B14F-4D97-AF65-F5344CB8AC3E}">
        <p14:creationId xmlns:p14="http://schemas.microsoft.com/office/powerpoint/2010/main" val="37837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900" decel="100000" fill="hold"/>
                                        <p:tgtEl>
                                          <p:spTgt spid="1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2"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at a market&#10;&#10;Description automatically generated">
            <a:extLst>
              <a:ext uri="{FF2B5EF4-FFF2-40B4-BE49-F238E27FC236}">
                <a16:creationId xmlns:a16="http://schemas.microsoft.com/office/drawing/2014/main" id="{C835EB75-DE9D-C145-4E98-7A31C5BB24D6}"/>
              </a:ext>
            </a:extLst>
          </p:cNvPr>
          <p:cNvPicPr>
            <a:picLocks noChangeAspect="1"/>
          </p:cNvPicPr>
          <p:nvPr/>
        </p:nvPicPr>
        <p:blipFill>
          <a:blip r:embed="rId2"/>
          <a:srcRect t="3245" b="12501"/>
          <a:stretch/>
        </p:blipFill>
        <p:spPr>
          <a:xfrm>
            <a:off x="-29146" y="1282"/>
            <a:ext cx="12191980" cy="6856718"/>
          </a:xfrm>
          <a:prstGeom prst="rect">
            <a:avLst/>
          </a:prstGeom>
        </p:spPr>
      </p:pic>
      <p:pic>
        <p:nvPicPr>
          <p:cNvPr id="4" name="Picture 3" descr="A person sitting on the floor holding a wooden bowl&#10;&#10;Description automatically generated">
            <a:extLst>
              <a:ext uri="{FF2B5EF4-FFF2-40B4-BE49-F238E27FC236}">
                <a16:creationId xmlns:a16="http://schemas.microsoft.com/office/drawing/2014/main" id="{FEEB4DD0-1D21-9ABC-0233-6F99B6C48E4A}"/>
              </a:ext>
            </a:extLst>
          </p:cNvPr>
          <p:cNvPicPr>
            <a:picLocks noChangeAspect="1"/>
          </p:cNvPicPr>
          <p:nvPr/>
        </p:nvPicPr>
        <p:blipFill>
          <a:blip r:embed="rId3"/>
          <a:stretch>
            <a:fillRect/>
          </a:stretch>
        </p:blipFill>
        <p:spPr>
          <a:xfrm>
            <a:off x="2883646" y="1510765"/>
            <a:ext cx="4256741" cy="4256741"/>
          </a:xfrm>
          <a:prstGeom prst="rect">
            <a:avLst/>
          </a:prstGeom>
        </p:spPr>
      </p:pic>
      <p:sp>
        <p:nvSpPr>
          <p:cNvPr id="5" name="Rounded Rectangular Callout 4">
            <a:extLst>
              <a:ext uri="{FF2B5EF4-FFF2-40B4-BE49-F238E27FC236}">
                <a16:creationId xmlns:a16="http://schemas.microsoft.com/office/drawing/2014/main" id="{9C6D1AE1-0C6B-805A-E293-5848569418CC}"/>
              </a:ext>
            </a:extLst>
          </p:cNvPr>
          <p:cNvSpPr/>
          <p:nvPr/>
        </p:nvSpPr>
        <p:spPr>
          <a:xfrm>
            <a:off x="5620871" y="1090494"/>
            <a:ext cx="3993776" cy="1773730"/>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2F6075-0460-C27B-9A86-5B8E81915A26}"/>
              </a:ext>
            </a:extLst>
          </p:cNvPr>
          <p:cNvSpPr txBox="1"/>
          <p:nvPr/>
        </p:nvSpPr>
        <p:spPr>
          <a:xfrm>
            <a:off x="6096000" y="1510765"/>
            <a:ext cx="3391648" cy="923330"/>
          </a:xfrm>
          <a:prstGeom prst="rect">
            <a:avLst/>
          </a:prstGeom>
          <a:noFill/>
        </p:spPr>
        <p:txBody>
          <a:bodyPr wrap="square" rtlCol="0">
            <a:spAutoFit/>
          </a:bodyPr>
          <a:lstStyle/>
          <a:p>
            <a:r>
              <a:rPr lang="en-US" dirty="0"/>
              <a:t>Hello my friend what's your name? you are tourist yes? Where are you from?</a:t>
            </a:r>
          </a:p>
        </p:txBody>
      </p:sp>
      <p:sp>
        <p:nvSpPr>
          <p:cNvPr id="9" name="Rounded Rectangle 8">
            <a:hlinkClick r:id="rId4" action="ppaction://hlinksldjump"/>
            <a:extLst>
              <a:ext uri="{FF2B5EF4-FFF2-40B4-BE49-F238E27FC236}">
                <a16:creationId xmlns:a16="http://schemas.microsoft.com/office/drawing/2014/main" id="{DD564C0B-B25E-5F27-9745-5497E143F916}"/>
              </a:ext>
            </a:extLst>
          </p:cNvPr>
          <p:cNvSpPr/>
          <p:nvPr/>
        </p:nvSpPr>
        <p:spPr>
          <a:xfrm>
            <a:off x="1452671" y="4987575"/>
            <a:ext cx="3415553" cy="1559859"/>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Respond</a:t>
            </a:r>
            <a:r>
              <a:rPr lang="en-US" dirty="0"/>
              <a:t> </a:t>
            </a:r>
          </a:p>
        </p:txBody>
      </p:sp>
      <p:sp>
        <p:nvSpPr>
          <p:cNvPr id="10" name="Rounded Rectangle 9">
            <a:hlinkClick r:id="rId5" action="ppaction://hlinksldjump"/>
            <a:extLst>
              <a:ext uri="{FF2B5EF4-FFF2-40B4-BE49-F238E27FC236}">
                <a16:creationId xmlns:a16="http://schemas.microsoft.com/office/drawing/2014/main" id="{EBD1A56C-CFA1-82AD-949B-2E0FB495290E}"/>
              </a:ext>
            </a:extLst>
          </p:cNvPr>
          <p:cNvSpPr/>
          <p:nvPr/>
        </p:nvSpPr>
        <p:spPr>
          <a:xfrm>
            <a:off x="6319370" y="4987575"/>
            <a:ext cx="3415553" cy="1559859"/>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5" action="ppaction://hlinksldjump">
                  <a:extLst>
                    <a:ext uri="{A12FA001-AC4F-418D-AE19-62706E023703}">
                      <ahyp:hlinkClr xmlns:ahyp="http://schemas.microsoft.com/office/drawing/2018/hyperlinkcolor" val="tx"/>
                    </a:ext>
                  </a:extLst>
                </a:hlinkClick>
              </a:rPr>
              <a:t>Ignore</a:t>
            </a:r>
            <a:endParaRPr lang="en-US" sz="3500" b="1" dirty="0">
              <a:solidFill>
                <a:schemeClr val="bg1"/>
              </a:solidFill>
            </a:endParaRPr>
          </a:p>
        </p:txBody>
      </p:sp>
    </p:spTree>
    <p:extLst>
      <p:ext uri="{BB962C8B-B14F-4D97-AF65-F5344CB8AC3E}">
        <p14:creationId xmlns:p14="http://schemas.microsoft.com/office/powerpoint/2010/main" val="158164207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5" presetID="3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900" decel="100000" fill="hold"/>
                                        <p:tgtEl>
                                          <p:spTgt spid="1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 carving of a face and lips&#10;&#10;Description automatically generated">
            <a:extLst>
              <a:ext uri="{FF2B5EF4-FFF2-40B4-BE49-F238E27FC236}">
                <a16:creationId xmlns:a16="http://schemas.microsoft.com/office/drawing/2014/main" id="{23B868B0-C42C-737F-1309-9CD8D0836E48}"/>
              </a:ext>
            </a:extLst>
          </p:cNvPr>
          <p:cNvPicPr>
            <a:picLocks noChangeAspect="1"/>
          </p:cNvPicPr>
          <p:nvPr/>
        </p:nvPicPr>
        <p:blipFill>
          <a:blip r:embed="rId2"/>
          <a:stretch>
            <a:fillRect/>
          </a:stretch>
        </p:blipFill>
        <p:spPr>
          <a:xfrm>
            <a:off x="850943" y="846200"/>
            <a:ext cx="3855527" cy="4979334"/>
          </a:xfrm>
          <a:prstGeom prst="rect">
            <a:avLst/>
          </a:prstGeom>
        </p:spPr>
      </p:pic>
      <p:sp>
        <p:nvSpPr>
          <p:cNvPr id="7" name="Right Triangle 6">
            <a:hlinkClick r:id="rId3" action="ppaction://hlinksldjump"/>
            <a:extLst>
              <a:ext uri="{FF2B5EF4-FFF2-40B4-BE49-F238E27FC236}">
                <a16:creationId xmlns:a16="http://schemas.microsoft.com/office/drawing/2014/main" id="{19FD0846-00A2-789F-BC9B-458BBEE7AADD}"/>
              </a:ext>
            </a:extLst>
          </p:cNvPr>
          <p:cNvSpPr/>
          <p:nvPr/>
        </p:nvSpPr>
        <p:spPr>
          <a:xfrm flipH="1">
            <a:off x="8458200" y="3335867"/>
            <a:ext cx="3410360" cy="3200400"/>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hlinkClick r:id="rId3" action="ppaction://hlinksldjump">
                  <a:extLst>
                    <a:ext uri="{A12FA001-AC4F-418D-AE19-62706E023703}">
                      <ahyp:hlinkClr xmlns:ahyp="http://schemas.microsoft.com/office/drawing/2018/hyperlinkcolor" val="tx"/>
                    </a:ext>
                  </a:extLst>
                </a:hlinkClick>
              </a:rPr>
              <a:t>continue</a:t>
            </a:r>
            <a:endParaRPr lang="en-US" sz="2800" b="1" dirty="0">
              <a:solidFill>
                <a:schemeClr val="bg1"/>
              </a:solidFill>
            </a:endParaRPr>
          </a:p>
        </p:txBody>
      </p:sp>
      <p:sp>
        <p:nvSpPr>
          <p:cNvPr id="9" name="TextBox 8">
            <a:extLst>
              <a:ext uri="{FF2B5EF4-FFF2-40B4-BE49-F238E27FC236}">
                <a16:creationId xmlns:a16="http://schemas.microsoft.com/office/drawing/2014/main" id="{D4689372-D11B-5E60-6D2B-81F8BE6A0E6E}"/>
              </a:ext>
            </a:extLst>
          </p:cNvPr>
          <p:cNvSpPr txBox="1"/>
          <p:nvPr/>
        </p:nvSpPr>
        <p:spPr>
          <a:xfrm>
            <a:off x="5028202" y="1643448"/>
            <a:ext cx="6302508" cy="2585323"/>
          </a:xfrm>
          <a:prstGeom prst="rect">
            <a:avLst/>
          </a:prstGeom>
          <a:noFill/>
        </p:spPr>
        <p:txBody>
          <a:bodyPr wrap="square" rtlCol="0">
            <a:spAutoFit/>
          </a:bodyPr>
          <a:lstStyle/>
          <a:p>
            <a:r>
              <a:rPr lang="en-US" dirty="0"/>
              <a:t>Uh oh you got scammed !A common scam in Fiji occurs when a seemingly friendly </a:t>
            </a:r>
          </a:p>
          <a:p>
            <a:r>
              <a:rPr lang="en-US" dirty="0"/>
              <a:t>Local will approach you asking for your name and where you're </a:t>
            </a:r>
          </a:p>
          <a:p>
            <a:r>
              <a:rPr lang="en-US" dirty="0"/>
              <a:t>From however if you reveal this information to them, they will swiftly Whip out a chunk of wood and carve you something they will likely charge you an exuberant amount for this and make you uncomfortable. It is recommended to ignore this to avoid an uncomfortable situation and paying a hefty price           (unless you really want to)</a:t>
            </a:r>
          </a:p>
        </p:txBody>
      </p:sp>
    </p:spTree>
    <p:extLst>
      <p:ext uri="{BB962C8B-B14F-4D97-AF65-F5344CB8AC3E}">
        <p14:creationId xmlns:p14="http://schemas.microsoft.com/office/powerpoint/2010/main" val="80064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miley face with white gloves giving thumbs up&#10;&#10;Description automatically generated">
            <a:extLst>
              <a:ext uri="{FF2B5EF4-FFF2-40B4-BE49-F238E27FC236}">
                <a16:creationId xmlns:a16="http://schemas.microsoft.com/office/drawing/2014/main" id="{077586C1-3916-12C1-B22B-C640AF8F80A2}"/>
              </a:ext>
            </a:extLst>
          </p:cNvPr>
          <p:cNvPicPr>
            <a:picLocks noChangeAspect="1"/>
          </p:cNvPicPr>
          <p:nvPr/>
        </p:nvPicPr>
        <p:blipFill>
          <a:blip r:embed="rId2"/>
          <a:stretch>
            <a:fillRect/>
          </a:stretch>
        </p:blipFill>
        <p:spPr>
          <a:xfrm>
            <a:off x="946853" y="846200"/>
            <a:ext cx="4979334" cy="4979334"/>
          </a:xfrm>
          <a:prstGeom prst="rect">
            <a:avLst/>
          </a:prstGeom>
        </p:spPr>
      </p:pic>
      <p:sp>
        <p:nvSpPr>
          <p:cNvPr id="4" name="Right Triangle 3">
            <a:hlinkClick r:id="rId3" action="ppaction://hlinksldjump"/>
            <a:extLst>
              <a:ext uri="{FF2B5EF4-FFF2-40B4-BE49-F238E27FC236}">
                <a16:creationId xmlns:a16="http://schemas.microsoft.com/office/drawing/2014/main" id="{738DA1A7-92D6-53E0-5363-93C8EF45098C}"/>
              </a:ext>
            </a:extLst>
          </p:cNvPr>
          <p:cNvSpPr/>
          <p:nvPr/>
        </p:nvSpPr>
        <p:spPr>
          <a:xfrm flipH="1">
            <a:off x="8576720" y="3348816"/>
            <a:ext cx="3291838" cy="3174502"/>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hlinkClick r:id="rId3" action="ppaction://hlinksldjump">
                  <a:extLst>
                    <a:ext uri="{A12FA001-AC4F-418D-AE19-62706E023703}">
                      <ahyp:hlinkClr xmlns:ahyp="http://schemas.microsoft.com/office/drawing/2018/hyperlinkcolor" val="tx"/>
                    </a:ext>
                  </a:extLst>
                </a:hlinkClick>
              </a:rPr>
              <a:t>continue</a:t>
            </a:r>
            <a:endParaRPr lang="en-US" sz="2800" b="1" dirty="0">
              <a:solidFill>
                <a:schemeClr val="bg1"/>
              </a:solidFill>
            </a:endParaRPr>
          </a:p>
        </p:txBody>
      </p:sp>
      <p:sp>
        <p:nvSpPr>
          <p:cNvPr id="5" name="TextBox 4">
            <a:extLst>
              <a:ext uri="{FF2B5EF4-FFF2-40B4-BE49-F238E27FC236}">
                <a16:creationId xmlns:a16="http://schemas.microsoft.com/office/drawing/2014/main" id="{5864D307-430E-FF2B-418D-2AA0912E967B}"/>
              </a:ext>
            </a:extLst>
          </p:cNvPr>
          <p:cNvSpPr txBox="1"/>
          <p:nvPr/>
        </p:nvSpPr>
        <p:spPr>
          <a:xfrm>
            <a:off x="5501372" y="1463311"/>
            <a:ext cx="5503813" cy="3693319"/>
          </a:xfrm>
          <a:prstGeom prst="rect">
            <a:avLst/>
          </a:prstGeom>
          <a:noFill/>
        </p:spPr>
        <p:txBody>
          <a:bodyPr wrap="square" rtlCol="0">
            <a:spAutoFit/>
          </a:bodyPr>
          <a:lstStyle/>
          <a:p>
            <a:r>
              <a:rPr lang="en-US" dirty="0"/>
              <a:t>Good thinking! You may have avoided a scam and saved some money A common scam in Fiji occurs when a seemingly friendly </a:t>
            </a:r>
          </a:p>
          <a:p>
            <a:r>
              <a:rPr lang="en-US" dirty="0"/>
              <a:t>Local will approach you asking for your name and where you're </a:t>
            </a:r>
          </a:p>
          <a:p>
            <a:r>
              <a:rPr lang="en-US" dirty="0"/>
              <a:t>From however if you reveal this information to them they will swiftly Whip out a chunk of wood and carve you something they will likely charge you an exuberant amount for this and make you uncomfortable. It is recommended to ignore this to avoid an uncomfortable situation and paying a hefty price                         (unless you really want to)</a:t>
            </a:r>
          </a:p>
          <a:p>
            <a:endParaRPr lang="en-US" dirty="0"/>
          </a:p>
        </p:txBody>
      </p:sp>
    </p:spTree>
    <p:extLst>
      <p:ext uri="{BB962C8B-B14F-4D97-AF65-F5344CB8AC3E}">
        <p14:creationId xmlns:p14="http://schemas.microsoft.com/office/powerpoint/2010/main" val="198397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at a market&#10;&#10;Description automatically generated">
            <a:extLst>
              <a:ext uri="{FF2B5EF4-FFF2-40B4-BE49-F238E27FC236}">
                <a16:creationId xmlns:a16="http://schemas.microsoft.com/office/drawing/2014/main" id="{84F11850-B750-0D87-EEE4-48FB7FEF9D47}"/>
              </a:ext>
            </a:extLst>
          </p:cNvPr>
          <p:cNvPicPr>
            <a:picLocks noChangeAspect="1"/>
          </p:cNvPicPr>
          <p:nvPr/>
        </p:nvPicPr>
        <p:blipFill>
          <a:blip r:embed="rId2"/>
          <a:srcRect t="3245" b="12501"/>
          <a:stretch/>
        </p:blipFill>
        <p:spPr>
          <a:xfrm>
            <a:off x="20" y="0"/>
            <a:ext cx="12191980" cy="6856718"/>
          </a:xfrm>
          <a:prstGeom prst="rect">
            <a:avLst/>
          </a:prstGeom>
        </p:spPr>
      </p:pic>
      <p:pic>
        <p:nvPicPr>
          <p:cNvPr id="4" name="Picture 3" descr="A group of women wearing sashes&#10;&#10;Description automatically generated">
            <a:extLst>
              <a:ext uri="{FF2B5EF4-FFF2-40B4-BE49-F238E27FC236}">
                <a16:creationId xmlns:a16="http://schemas.microsoft.com/office/drawing/2014/main" id="{67ABB76C-2804-5E1F-D17E-3324AD3456F2}"/>
              </a:ext>
            </a:extLst>
          </p:cNvPr>
          <p:cNvPicPr>
            <a:picLocks noChangeAspect="1"/>
          </p:cNvPicPr>
          <p:nvPr/>
        </p:nvPicPr>
        <p:blipFill>
          <a:blip r:embed="rId3"/>
          <a:stretch>
            <a:fillRect/>
          </a:stretch>
        </p:blipFill>
        <p:spPr>
          <a:xfrm>
            <a:off x="4188386" y="1590239"/>
            <a:ext cx="3449544" cy="5266479"/>
          </a:xfrm>
          <a:prstGeom prst="rect">
            <a:avLst/>
          </a:prstGeom>
        </p:spPr>
      </p:pic>
      <p:sp>
        <p:nvSpPr>
          <p:cNvPr id="5" name="Rounded Rectangular Callout 4">
            <a:extLst>
              <a:ext uri="{FF2B5EF4-FFF2-40B4-BE49-F238E27FC236}">
                <a16:creationId xmlns:a16="http://schemas.microsoft.com/office/drawing/2014/main" id="{7C36A789-C55E-18A7-46AC-8DDD32B79481}"/>
              </a:ext>
            </a:extLst>
          </p:cNvPr>
          <p:cNvSpPr/>
          <p:nvPr/>
        </p:nvSpPr>
        <p:spPr>
          <a:xfrm>
            <a:off x="4094257" y="336177"/>
            <a:ext cx="4579096" cy="1627094"/>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Hey </a:t>
            </a:r>
          </a:p>
        </p:txBody>
      </p:sp>
      <p:sp>
        <p:nvSpPr>
          <p:cNvPr id="6" name="TextBox 5">
            <a:extLst>
              <a:ext uri="{FF2B5EF4-FFF2-40B4-BE49-F238E27FC236}">
                <a16:creationId xmlns:a16="http://schemas.microsoft.com/office/drawing/2014/main" id="{CFE2FD8B-2104-CDC2-04CF-19E667A9A1FF}"/>
              </a:ext>
            </a:extLst>
          </p:cNvPr>
          <p:cNvSpPr txBox="1"/>
          <p:nvPr/>
        </p:nvSpPr>
        <p:spPr>
          <a:xfrm>
            <a:off x="4585447" y="778542"/>
            <a:ext cx="3684494" cy="923330"/>
          </a:xfrm>
          <a:prstGeom prst="rect">
            <a:avLst/>
          </a:prstGeom>
          <a:noFill/>
        </p:spPr>
        <p:txBody>
          <a:bodyPr wrap="square" rtlCol="0">
            <a:spAutoFit/>
          </a:bodyPr>
          <a:lstStyle/>
          <a:p>
            <a:r>
              <a:rPr lang="en-US" dirty="0"/>
              <a:t>Hey there you look like a lot of fun we’re going to get some drinks why don’t you join us</a:t>
            </a:r>
          </a:p>
        </p:txBody>
      </p:sp>
      <p:sp>
        <p:nvSpPr>
          <p:cNvPr id="8" name="Rounded Rectangle 7">
            <a:hlinkClick r:id="rId4" action="ppaction://hlinksldjump"/>
            <a:extLst>
              <a:ext uri="{FF2B5EF4-FFF2-40B4-BE49-F238E27FC236}">
                <a16:creationId xmlns:a16="http://schemas.microsoft.com/office/drawing/2014/main" id="{FA275742-BC02-0379-4A14-78862FC83CB0}"/>
              </a:ext>
            </a:extLst>
          </p:cNvPr>
          <p:cNvSpPr/>
          <p:nvPr/>
        </p:nvSpPr>
        <p:spPr>
          <a:xfrm>
            <a:off x="766482" y="5123329"/>
            <a:ext cx="3818965" cy="1532965"/>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hlinkClick r:id="rId5" action="ppaction://hlinksldjump"/>
            <a:extLst>
              <a:ext uri="{FF2B5EF4-FFF2-40B4-BE49-F238E27FC236}">
                <a16:creationId xmlns:a16="http://schemas.microsoft.com/office/drawing/2014/main" id="{F0AF9A1C-164C-FECA-2DDA-14085A40C752}"/>
              </a:ext>
            </a:extLst>
          </p:cNvPr>
          <p:cNvSpPr/>
          <p:nvPr/>
        </p:nvSpPr>
        <p:spPr>
          <a:xfrm>
            <a:off x="6044453" y="5123329"/>
            <a:ext cx="3818965" cy="1532965"/>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25B739-28A5-A3D4-162F-0928A5A38EFC}"/>
              </a:ext>
            </a:extLst>
          </p:cNvPr>
          <p:cNvSpPr txBox="1"/>
          <p:nvPr/>
        </p:nvSpPr>
        <p:spPr>
          <a:xfrm>
            <a:off x="1978145" y="5574340"/>
            <a:ext cx="1395638" cy="630942"/>
          </a:xfrm>
          <a:prstGeom prst="rect">
            <a:avLst/>
          </a:prstGeom>
          <a:noFill/>
        </p:spPr>
        <p:txBody>
          <a:bodyPr wrap="none" rtlCol="0">
            <a:spAutoFit/>
          </a:bodyPr>
          <a:lstStyle/>
          <a:p>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Yeah !</a:t>
            </a:r>
            <a:endParaRPr lang="en-US" sz="3500" b="1" dirty="0">
              <a:solidFill>
                <a:schemeClr val="bg1"/>
              </a:solidFill>
            </a:endParaRPr>
          </a:p>
        </p:txBody>
      </p:sp>
      <p:sp>
        <p:nvSpPr>
          <p:cNvPr id="11" name="TextBox 10">
            <a:extLst>
              <a:ext uri="{FF2B5EF4-FFF2-40B4-BE49-F238E27FC236}">
                <a16:creationId xmlns:a16="http://schemas.microsoft.com/office/drawing/2014/main" id="{A77FB42B-99DD-3E28-104B-2789ACA2F4ED}"/>
              </a:ext>
            </a:extLst>
          </p:cNvPr>
          <p:cNvSpPr txBox="1"/>
          <p:nvPr/>
        </p:nvSpPr>
        <p:spPr>
          <a:xfrm>
            <a:off x="7380702" y="5574340"/>
            <a:ext cx="1146468" cy="630942"/>
          </a:xfrm>
          <a:prstGeom prst="rect">
            <a:avLst/>
          </a:prstGeom>
          <a:noFill/>
        </p:spPr>
        <p:txBody>
          <a:bodyPr wrap="none" rtlCol="0">
            <a:spAutoFit/>
          </a:bodyPr>
          <a:lstStyle/>
          <a:p>
            <a:r>
              <a:rPr lang="en-US" sz="3500" b="1" dirty="0">
                <a:solidFill>
                  <a:schemeClr val="bg1"/>
                </a:solidFill>
                <a:hlinkClick r:id="rId5" action="ppaction://hlinksldjump">
                  <a:extLst>
                    <a:ext uri="{A12FA001-AC4F-418D-AE19-62706E023703}">
                      <ahyp:hlinkClr xmlns:ahyp="http://schemas.microsoft.com/office/drawing/2018/hyperlinkcolor" val="tx"/>
                    </a:ext>
                  </a:extLst>
                </a:hlinkClick>
              </a:rPr>
              <a:t>Nah!</a:t>
            </a:r>
            <a:endParaRPr lang="en-US" sz="3500" b="1" dirty="0">
              <a:solidFill>
                <a:schemeClr val="bg1"/>
              </a:solidFill>
            </a:endParaRPr>
          </a:p>
        </p:txBody>
      </p:sp>
    </p:spTree>
    <p:extLst>
      <p:ext uri="{BB962C8B-B14F-4D97-AF65-F5344CB8AC3E}">
        <p14:creationId xmlns:p14="http://schemas.microsoft.com/office/powerpoint/2010/main" val="5204694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900" decel="100000" fill="hold"/>
                                        <p:tgtEl>
                                          <p:spTgt spid="8"/>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jumping on a beach&#10;&#10;Description automatically generated">
            <a:extLst>
              <a:ext uri="{FF2B5EF4-FFF2-40B4-BE49-F238E27FC236}">
                <a16:creationId xmlns:a16="http://schemas.microsoft.com/office/drawing/2014/main" id="{5D4772D1-1C93-D6B7-94B1-87F9A80F0B10}"/>
              </a:ext>
            </a:extLst>
          </p:cNvPr>
          <p:cNvPicPr>
            <a:picLocks noChangeAspect="1"/>
          </p:cNvPicPr>
          <p:nvPr/>
        </p:nvPicPr>
        <p:blipFill>
          <a:blip r:embed="rId2"/>
          <a:stretch>
            <a:fillRect/>
          </a:stretch>
        </p:blipFill>
        <p:spPr>
          <a:xfrm>
            <a:off x="-421836" y="0"/>
            <a:ext cx="14082499" cy="7041250"/>
          </a:xfrm>
          <a:prstGeom prst="rect">
            <a:avLst/>
          </a:prstGeom>
        </p:spPr>
      </p:pic>
      <p:sp>
        <p:nvSpPr>
          <p:cNvPr id="2" name="Rectangle 1">
            <a:extLst>
              <a:ext uri="{FF2B5EF4-FFF2-40B4-BE49-F238E27FC236}">
                <a16:creationId xmlns:a16="http://schemas.microsoft.com/office/drawing/2014/main" id="{A4526B67-6A12-27BB-E81E-0AC2B8C4F868}"/>
              </a:ext>
            </a:extLst>
          </p:cNvPr>
          <p:cNvSpPr/>
          <p:nvPr/>
        </p:nvSpPr>
        <p:spPr>
          <a:xfrm>
            <a:off x="-1152987" y="-731335"/>
            <a:ext cx="15544800" cy="8503920"/>
          </a:xfrm>
          <a:prstGeom prst="rect">
            <a:avLst/>
          </a:prstGeom>
          <a:solidFill>
            <a:srgbClr val="00000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E5F617E4-2F1B-DB89-5D47-A6D1725A12EA}"/>
              </a:ext>
            </a:extLst>
          </p:cNvPr>
          <p:cNvGraphicFramePr>
            <a:graphicFrameLocks noGrp="1"/>
          </p:cNvGraphicFramePr>
          <p:nvPr>
            <p:ph idx="1"/>
            <p:extLst>
              <p:ext uri="{D42A27DB-BD31-4B8C-83A1-F6EECF244321}">
                <p14:modId xmlns:p14="http://schemas.microsoft.com/office/powerpoint/2010/main" val="40165302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a:hlinkClick r:id="" action="ppaction://hlinkshowjump?jump=nextslide"/>
            <a:extLst>
              <a:ext uri="{FF2B5EF4-FFF2-40B4-BE49-F238E27FC236}">
                <a16:creationId xmlns:a16="http://schemas.microsoft.com/office/drawing/2014/main" id="{F29BDE77-9D9D-01A2-6FF9-6E1CFB69AFC6}"/>
              </a:ext>
            </a:extLst>
          </p:cNvPr>
          <p:cNvSpPr/>
          <p:nvPr/>
        </p:nvSpPr>
        <p:spPr>
          <a:xfrm>
            <a:off x="7933038" y="5931243"/>
            <a:ext cx="4258962" cy="926757"/>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AA07D1-295D-2BD3-C646-9967839B1F2B}"/>
              </a:ext>
            </a:extLst>
          </p:cNvPr>
          <p:cNvSpPr txBox="1"/>
          <p:nvPr/>
        </p:nvSpPr>
        <p:spPr>
          <a:xfrm>
            <a:off x="9432324" y="6209955"/>
            <a:ext cx="3842952" cy="369332"/>
          </a:xfrm>
          <a:prstGeom prst="rect">
            <a:avLst/>
          </a:prstGeom>
          <a:noFill/>
        </p:spPr>
        <p:txBody>
          <a:bodyPr wrap="square" rtlCol="0">
            <a:spAutoFit/>
          </a:bodyPr>
          <a:lstStyle/>
          <a:p>
            <a:r>
              <a:rPr lang="en-US" dirty="0"/>
              <a:t>CONTINUE </a:t>
            </a:r>
          </a:p>
        </p:txBody>
      </p:sp>
    </p:spTree>
    <p:extLst>
      <p:ext uri="{BB962C8B-B14F-4D97-AF65-F5344CB8AC3E}">
        <p14:creationId xmlns:p14="http://schemas.microsoft.com/office/powerpoint/2010/main" val="3353279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r with chairs and a counter&#10;&#10;Description automatically generated">
            <a:extLst>
              <a:ext uri="{FF2B5EF4-FFF2-40B4-BE49-F238E27FC236}">
                <a16:creationId xmlns:a16="http://schemas.microsoft.com/office/drawing/2014/main" id="{1A36E4B6-65EA-CBD9-8608-C9EA47079C9F}"/>
              </a:ext>
            </a:extLst>
          </p:cNvPr>
          <p:cNvPicPr>
            <a:picLocks noChangeAspect="1"/>
          </p:cNvPicPr>
          <p:nvPr/>
        </p:nvPicPr>
        <p:blipFill>
          <a:blip r:embed="rId2"/>
          <a:srcRect t="9415" b="10812"/>
          <a:stretch/>
        </p:blipFill>
        <p:spPr>
          <a:xfrm>
            <a:off x="-1504" y="1282"/>
            <a:ext cx="12191980" cy="6856718"/>
          </a:xfrm>
          <a:prstGeom prst="rect">
            <a:avLst/>
          </a:prstGeom>
        </p:spPr>
      </p:pic>
      <p:pic>
        <p:nvPicPr>
          <p:cNvPr id="5" name="Picture 4" descr="A group of women wearing sashes&#10;&#10;Description automatically generated">
            <a:extLst>
              <a:ext uri="{FF2B5EF4-FFF2-40B4-BE49-F238E27FC236}">
                <a16:creationId xmlns:a16="http://schemas.microsoft.com/office/drawing/2014/main" id="{9163B76F-F0DD-7A17-2591-862342150CB6}"/>
              </a:ext>
            </a:extLst>
          </p:cNvPr>
          <p:cNvPicPr>
            <a:picLocks noChangeAspect="1"/>
          </p:cNvPicPr>
          <p:nvPr/>
        </p:nvPicPr>
        <p:blipFill>
          <a:blip r:embed="rId3"/>
          <a:stretch>
            <a:fillRect/>
          </a:stretch>
        </p:blipFill>
        <p:spPr>
          <a:xfrm>
            <a:off x="1646891" y="2450850"/>
            <a:ext cx="3449544" cy="5266479"/>
          </a:xfrm>
          <a:prstGeom prst="rect">
            <a:avLst/>
          </a:prstGeom>
        </p:spPr>
      </p:pic>
      <p:sp>
        <p:nvSpPr>
          <p:cNvPr id="6" name="Rounded Rectangular Callout 5">
            <a:extLst>
              <a:ext uri="{FF2B5EF4-FFF2-40B4-BE49-F238E27FC236}">
                <a16:creationId xmlns:a16="http://schemas.microsoft.com/office/drawing/2014/main" id="{D46D03F1-FCF7-38BC-E182-B5527748C06F}"/>
              </a:ext>
            </a:extLst>
          </p:cNvPr>
          <p:cNvSpPr/>
          <p:nvPr/>
        </p:nvSpPr>
        <p:spPr>
          <a:xfrm>
            <a:off x="3371663" y="1102659"/>
            <a:ext cx="4235823" cy="1828800"/>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DA0A6D-C328-1B3D-789D-6BC172CA3FF5}"/>
              </a:ext>
            </a:extLst>
          </p:cNvPr>
          <p:cNvSpPr txBox="1"/>
          <p:nvPr/>
        </p:nvSpPr>
        <p:spPr>
          <a:xfrm>
            <a:off x="3891155" y="1832393"/>
            <a:ext cx="3196837" cy="369332"/>
          </a:xfrm>
          <a:prstGeom prst="rect">
            <a:avLst/>
          </a:prstGeom>
          <a:noFill/>
        </p:spPr>
        <p:txBody>
          <a:bodyPr wrap="none" rtlCol="0">
            <a:spAutoFit/>
          </a:bodyPr>
          <a:lstStyle/>
          <a:p>
            <a:r>
              <a:rPr lang="en-US" dirty="0"/>
              <a:t>Well here's the place, drink up </a:t>
            </a:r>
          </a:p>
        </p:txBody>
      </p:sp>
      <p:sp>
        <p:nvSpPr>
          <p:cNvPr id="9" name="Rounded Rectangle 8">
            <a:hlinkClick r:id="rId4" action="ppaction://hlinksldjump"/>
            <a:extLst>
              <a:ext uri="{FF2B5EF4-FFF2-40B4-BE49-F238E27FC236}">
                <a16:creationId xmlns:a16="http://schemas.microsoft.com/office/drawing/2014/main" id="{82DE77CB-1386-91D2-D39D-F469AA2B4510}"/>
              </a:ext>
            </a:extLst>
          </p:cNvPr>
          <p:cNvSpPr/>
          <p:nvPr/>
        </p:nvSpPr>
        <p:spPr>
          <a:xfrm>
            <a:off x="349624" y="4773706"/>
            <a:ext cx="4639235" cy="2045055"/>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6C37B60-EB74-F5B7-F338-848F762EC109}"/>
              </a:ext>
            </a:extLst>
          </p:cNvPr>
          <p:cNvSpPr txBox="1"/>
          <p:nvPr/>
        </p:nvSpPr>
        <p:spPr>
          <a:xfrm>
            <a:off x="823444" y="4678080"/>
            <a:ext cx="4639235" cy="2246769"/>
          </a:xfrm>
          <a:prstGeom prst="rect">
            <a:avLst/>
          </a:prstGeom>
          <a:noFill/>
        </p:spPr>
        <p:txBody>
          <a:bodyPr wrap="square" rtlCol="0">
            <a:spAutoFit/>
          </a:bodyPr>
          <a:lstStyle/>
          <a:p>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Can I see a menu or something I don’t know how much anything costs</a:t>
            </a:r>
            <a:endParaRPr lang="en-US" sz="3500" b="1" dirty="0">
              <a:solidFill>
                <a:schemeClr val="bg1"/>
              </a:solidFill>
            </a:endParaRPr>
          </a:p>
        </p:txBody>
      </p:sp>
      <p:sp>
        <p:nvSpPr>
          <p:cNvPr id="11" name="Rounded Rectangle 10">
            <a:hlinkClick r:id="rId5" action="ppaction://hlinksldjump"/>
            <a:extLst>
              <a:ext uri="{FF2B5EF4-FFF2-40B4-BE49-F238E27FC236}">
                <a16:creationId xmlns:a16="http://schemas.microsoft.com/office/drawing/2014/main" id="{D453054D-C0FB-6CEE-1DBE-7C2BEA14DAE3}"/>
              </a:ext>
            </a:extLst>
          </p:cNvPr>
          <p:cNvSpPr/>
          <p:nvPr/>
        </p:nvSpPr>
        <p:spPr>
          <a:xfrm>
            <a:off x="5867353" y="4732813"/>
            <a:ext cx="4504765" cy="2045055"/>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D02E900-3654-CB25-9D8A-6D2B92002627}"/>
              </a:ext>
            </a:extLst>
          </p:cNvPr>
          <p:cNvSpPr txBox="1"/>
          <p:nvPr/>
        </p:nvSpPr>
        <p:spPr>
          <a:xfrm>
            <a:off x="5936499" y="5326656"/>
            <a:ext cx="4614212" cy="630942"/>
          </a:xfrm>
          <a:prstGeom prst="rect">
            <a:avLst/>
          </a:prstGeom>
          <a:noFill/>
        </p:spPr>
        <p:txBody>
          <a:bodyPr wrap="none" rtlCol="0">
            <a:spAutoFit/>
          </a:bodyPr>
          <a:lstStyle/>
          <a:p>
            <a:r>
              <a:rPr lang="en-US" sz="3500" b="1" dirty="0">
                <a:solidFill>
                  <a:schemeClr val="bg1"/>
                </a:solidFill>
                <a:hlinkClick r:id="rId5" action="ppaction://hlinksldjump">
                  <a:extLst>
                    <a:ext uri="{A12FA001-AC4F-418D-AE19-62706E023703}">
                      <ahyp:hlinkClr xmlns:ahyp="http://schemas.microsoft.com/office/drawing/2018/hyperlinkcolor" val="tx"/>
                    </a:ext>
                  </a:extLst>
                </a:hlinkClick>
              </a:rPr>
              <a:t>Heck yeah party time!</a:t>
            </a:r>
            <a:endParaRPr lang="en-US" sz="3500" b="1" dirty="0">
              <a:solidFill>
                <a:schemeClr val="bg1"/>
              </a:solidFill>
            </a:endParaRPr>
          </a:p>
        </p:txBody>
      </p:sp>
    </p:spTree>
    <p:extLst>
      <p:ext uri="{BB962C8B-B14F-4D97-AF65-F5344CB8AC3E}">
        <p14:creationId xmlns:p14="http://schemas.microsoft.com/office/powerpoint/2010/main" val="203109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900" decel="100000" fill="hold"/>
                                        <p:tgtEl>
                                          <p:spTgt spid="9"/>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900" decel="100000" fill="hold"/>
                                        <p:tgtEl>
                                          <p:spTgt spid="1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r with chairs and a counter&#10;&#10;Description automatically generated">
            <a:extLst>
              <a:ext uri="{FF2B5EF4-FFF2-40B4-BE49-F238E27FC236}">
                <a16:creationId xmlns:a16="http://schemas.microsoft.com/office/drawing/2014/main" id="{4A2A925F-C3B2-E875-7FB7-04E95171DD80}"/>
              </a:ext>
            </a:extLst>
          </p:cNvPr>
          <p:cNvPicPr>
            <a:picLocks noChangeAspect="1"/>
          </p:cNvPicPr>
          <p:nvPr/>
        </p:nvPicPr>
        <p:blipFill>
          <a:blip r:embed="rId2"/>
          <a:srcRect t="9415" b="10812"/>
          <a:stretch/>
        </p:blipFill>
        <p:spPr>
          <a:xfrm>
            <a:off x="20" y="1282"/>
            <a:ext cx="12191980" cy="6856718"/>
          </a:xfrm>
          <a:prstGeom prst="rect">
            <a:avLst/>
          </a:prstGeom>
        </p:spPr>
      </p:pic>
      <p:pic>
        <p:nvPicPr>
          <p:cNvPr id="3" name="Picture 2" descr="A group of women wearing sashes&#10;&#10;Description automatically generated">
            <a:extLst>
              <a:ext uri="{FF2B5EF4-FFF2-40B4-BE49-F238E27FC236}">
                <a16:creationId xmlns:a16="http://schemas.microsoft.com/office/drawing/2014/main" id="{3F732073-735B-846D-4912-881FD55A40B4}"/>
              </a:ext>
            </a:extLst>
          </p:cNvPr>
          <p:cNvPicPr>
            <a:picLocks noChangeAspect="1"/>
          </p:cNvPicPr>
          <p:nvPr/>
        </p:nvPicPr>
        <p:blipFill>
          <a:blip r:embed="rId3"/>
          <a:stretch>
            <a:fillRect/>
          </a:stretch>
        </p:blipFill>
        <p:spPr>
          <a:xfrm>
            <a:off x="1230032" y="1738155"/>
            <a:ext cx="3449544" cy="5266479"/>
          </a:xfrm>
          <a:prstGeom prst="rect">
            <a:avLst/>
          </a:prstGeom>
        </p:spPr>
      </p:pic>
      <p:sp>
        <p:nvSpPr>
          <p:cNvPr id="4" name="Rounded Rectangular Callout 3">
            <a:extLst>
              <a:ext uri="{FF2B5EF4-FFF2-40B4-BE49-F238E27FC236}">
                <a16:creationId xmlns:a16="http://schemas.microsoft.com/office/drawing/2014/main" id="{9D2E58B4-A787-C042-56AE-E326E7AB07DB}"/>
              </a:ext>
            </a:extLst>
          </p:cNvPr>
          <p:cNvSpPr/>
          <p:nvPr/>
        </p:nvSpPr>
        <p:spPr>
          <a:xfrm>
            <a:off x="3227294" y="900953"/>
            <a:ext cx="3455894" cy="1721223"/>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3B6DC8-7D7D-3212-D3C7-A21CEB71030D}"/>
              </a:ext>
            </a:extLst>
          </p:cNvPr>
          <p:cNvSpPr txBox="1"/>
          <p:nvPr/>
        </p:nvSpPr>
        <p:spPr>
          <a:xfrm>
            <a:off x="3684493" y="1276490"/>
            <a:ext cx="2810435" cy="923330"/>
          </a:xfrm>
          <a:prstGeom prst="rect">
            <a:avLst/>
          </a:prstGeom>
          <a:noFill/>
        </p:spPr>
        <p:txBody>
          <a:bodyPr wrap="square" rtlCol="0">
            <a:spAutoFit/>
          </a:bodyPr>
          <a:lstStyle/>
          <a:p>
            <a:r>
              <a:rPr lang="en-US" dirty="0"/>
              <a:t>Don’t worry about a menu silly this place is very affordable</a:t>
            </a:r>
          </a:p>
        </p:txBody>
      </p:sp>
      <p:sp>
        <p:nvSpPr>
          <p:cNvPr id="6" name="Rounded Rectangle 5">
            <a:hlinkClick r:id="rId4" action="ppaction://hlinksldjump"/>
            <a:extLst>
              <a:ext uri="{FF2B5EF4-FFF2-40B4-BE49-F238E27FC236}">
                <a16:creationId xmlns:a16="http://schemas.microsoft.com/office/drawing/2014/main" id="{EF96CEAB-99F1-9919-FF1C-1F40961442A6}"/>
              </a:ext>
            </a:extLst>
          </p:cNvPr>
          <p:cNvSpPr/>
          <p:nvPr/>
        </p:nvSpPr>
        <p:spPr>
          <a:xfrm>
            <a:off x="726142" y="4961965"/>
            <a:ext cx="3738282" cy="1721223"/>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Yeah you’re probably right</a:t>
            </a:r>
            <a:endParaRPr lang="en-US" sz="3500" b="1" dirty="0">
              <a:solidFill>
                <a:schemeClr val="bg1"/>
              </a:solidFill>
            </a:endParaRPr>
          </a:p>
        </p:txBody>
      </p:sp>
      <p:sp>
        <p:nvSpPr>
          <p:cNvPr id="7" name="Rounded Rectangle 6">
            <a:hlinkClick r:id="rId5" action="ppaction://hlinksldjump"/>
            <a:extLst>
              <a:ext uri="{FF2B5EF4-FFF2-40B4-BE49-F238E27FC236}">
                <a16:creationId xmlns:a16="http://schemas.microsoft.com/office/drawing/2014/main" id="{8E9038E4-9844-7A01-9E0A-53A0FB27E8E4}"/>
              </a:ext>
            </a:extLst>
          </p:cNvPr>
          <p:cNvSpPr/>
          <p:nvPr/>
        </p:nvSpPr>
        <p:spPr>
          <a:xfrm>
            <a:off x="5813613" y="4961964"/>
            <a:ext cx="3738282" cy="1721223"/>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5" action="ppaction://hlinksldjump">
                  <a:extLst>
                    <a:ext uri="{A12FA001-AC4F-418D-AE19-62706E023703}">
                      <ahyp:hlinkClr xmlns:ahyp="http://schemas.microsoft.com/office/drawing/2018/hyperlinkcolor" val="tx"/>
                    </a:ext>
                  </a:extLst>
                </a:hlinkClick>
              </a:rPr>
              <a:t>Nah I’m not trynna get scammed</a:t>
            </a:r>
            <a:endParaRPr lang="en-US" sz="3500" b="1" dirty="0">
              <a:solidFill>
                <a:schemeClr val="bg1"/>
              </a:solidFill>
            </a:endParaRPr>
          </a:p>
        </p:txBody>
      </p:sp>
    </p:spTree>
    <p:extLst>
      <p:ext uri="{BB962C8B-B14F-4D97-AF65-F5344CB8AC3E}">
        <p14:creationId xmlns:p14="http://schemas.microsoft.com/office/powerpoint/2010/main" val="329254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r with chairs and a counter&#10;&#10;Description automatically generated">
            <a:extLst>
              <a:ext uri="{FF2B5EF4-FFF2-40B4-BE49-F238E27FC236}">
                <a16:creationId xmlns:a16="http://schemas.microsoft.com/office/drawing/2014/main" id="{D542F3DE-2B2E-7878-EE5D-B5F9F0DB1371}"/>
              </a:ext>
            </a:extLst>
          </p:cNvPr>
          <p:cNvPicPr>
            <a:picLocks noChangeAspect="1"/>
          </p:cNvPicPr>
          <p:nvPr/>
        </p:nvPicPr>
        <p:blipFill>
          <a:blip r:embed="rId2"/>
          <a:srcRect t="9415" b="10812"/>
          <a:stretch/>
        </p:blipFill>
        <p:spPr>
          <a:xfrm>
            <a:off x="53809" y="0"/>
            <a:ext cx="12191980" cy="6856718"/>
          </a:xfrm>
          <a:prstGeom prst="rect">
            <a:avLst/>
          </a:prstGeom>
        </p:spPr>
      </p:pic>
      <p:pic>
        <p:nvPicPr>
          <p:cNvPr id="4" name="Picture 3" descr="A person with a large necklace&#10;&#10;Description automatically generated">
            <a:extLst>
              <a:ext uri="{FF2B5EF4-FFF2-40B4-BE49-F238E27FC236}">
                <a16:creationId xmlns:a16="http://schemas.microsoft.com/office/drawing/2014/main" id="{54AD7EE0-794B-11E6-7597-9363D4BF9F97}"/>
              </a:ext>
            </a:extLst>
          </p:cNvPr>
          <p:cNvPicPr>
            <a:picLocks noChangeAspect="1"/>
          </p:cNvPicPr>
          <p:nvPr/>
        </p:nvPicPr>
        <p:blipFill>
          <a:blip r:embed="rId3"/>
          <a:stretch>
            <a:fillRect/>
          </a:stretch>
        </p:blipFill>
        <p:spPr>
          <a:xfrm>
            <a:off x="840814" y="1679761"/>
            <a:ext cx="3596715" cy="5316120"/>
          </a:xfrm>
          <a:prstGeom prst="rect">
            <a:avLst/>
          </a:prstGeom>
        </p:spPr>
      </p:pic>
      <p:sp>
        <p:nvSpPr>
          <p:cNvPr id="5" name="Rounded Rectangular Callout 4">
            <a:extLst>
              <a:ext uri="{FF2B5EF4-FFF2-40B4-BE49-F238E27FC236}">
                <a16:creationId xmlns:a16="http://schemas.microsoft.com/office/drawing/2014/main" id="{3BFFF107-86FF-0D30-6578-790ED42C3EF0}"/>
              </a:ext>
            </a:extLst>
          </p:cNvPr>
          <p:cNvSpPr/>
          <p:nvPr/>
        </p:nvSpPr>
        <p:spPr>
          <a:xfrm>
            <a:off x="2998694" y="497541"/>
            <a:ext cx="3778624" cy="1573306"/>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Okay so 13 shots and 10 beers your total comes to $400 bucks pay or else </a:t>
            </a:r>
          </a:p>
        </p:txBody>
      </p:sp>
      <p:pic>
        <p:nvPicPr>
          <p:cNvPr id="6" name="Picture 5" descr="A person with a large necklace&#10;&#10;Description automatically generated">
            <a:extLst>
              <a:ext uri="{FF2B5EF4-FFF2-40B4-BE49-F238E27FC236}">
                <a16:creationId xmlns:a16="http://schemas.microsoft.com/office/drawing/2014/main" id="{6F36313E-362A-5213-556F-1FA5002FD526}"/>
              </a:ext>
            </a:extLst>
          </p:cNvPr>
          <p:cNvPicPr>
            <a:picLocks noChangeAspect="1"/>
          </p:cNvPicPr>
          <p:nvPr/>
        </p:nvPicPr>
        <p:blipFill>
          <a:blip r:embed="rId3"/>
          <a:stretch>
            <a:fillRect/>
          </a:stretch>
        </p:blipFill>
        <p:spPr>
          <a:xfrm flipH="1">
            <a:off x="5412223" y="1679761"/>
            <a:ext cx="3463770" cy="5316120"/>
          </a:xfrm>
          <a:prstGeom prst="rect">
            <a:avLst/>
          </a:prstGeom>
        </p:spPr>
      </p:pic>
      <p:sp>
        <p:nvSpPr>
          <p:cNvPr id="8" name="Rounded Rectangle 7">
            <a:hlinkClick r:id="rId4" action="ppaction://hlinksldjump"/>
            <a:extLst>
              <a:ext uri="{FF2B5EF4-FFF2-40B4-BE49-F238E27FC236}">
                <a16:creationId xmlns:a16="http://schemas.microsoft.com/office/drawing/2014/main" id="{E092DD22-2102-B015-ED80-9A9279D86375}"/>
              </a:ext>
            </a:extLst>
          </p:cNvPr>
          <p:cNvSpPr/>
          <p:nvPr/>
        </p:nvSpPr>
        <p:spPr>
          <a:xfrm>
            <a:off x="8875993" y="5178239"/>
            <a:ext cx="3024654" cy="1437714"/>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next</a:t>
            </a:r>
            <a:endParaRPr lang="en-US" sz="3500" b="1" dirty="0">
              <a:solidFill>
                <a:schemeClr val="bg1"/>
              </a:solidFill>
            </a:endParaRPr>
          </a:p>
        </p:txBody>
      </p:sp>
    </p:spTree>
    <p:extLst>
      <p:ext uri="{BB962C8B-B14F-4D97-AF65-F5344CB8AC3E}">
        <p14:creationId xmlns:p14="http://schemas.microsoft.com/office/powerpoint/2010/main" val="292145997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900" decel="100000" fill="hold"/>
                                        <p:tgtEl>
                                          <p:spTgt spid="8"/>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smiley face with white gloves giving thumbs up&#10;&#10;Description automatically generated">
            <a:extLst>
              <a:ext uri="{FF2B5EF4-FFF2-40B4-BE49-F238E27FC236}">
                <a16:creationId xmlns:a16="http://schemas.microsoft.com/office/drawing/2014/main" id="{71994236-3F71-782F-0478-BE5164AE5D5C}"/>
              </a:ext>
            </a:extLst>
          </p:cNvPr>
          <p:cNvPicPr>
            <a:picLocks noChangeAspect="1"/>
          </p:cNvPicPr>
          <p:nvPr/>
        </p:nvPicPr>
        <p:blipFill>
          <a:blip r:embed="rId2"/>
          <a:stretch>
            <a:fillRect/>
          </a:stretch>
        </p:blipFill>
        <p:spPr>
          <a:xfrm>
            <a:off x="557391" y="846200"/>
            <a:ext cx="4979334" cy="4979334"/>
          </a:xfrm>
          <a:prstGeom prst="rect">
            <a:avLst/>
          </a:prstGeom>
        </p:spPr>
      </p:pic>
      <p:sp>
        <p:nvSpPr>
          <p:cNvPr id="3" name="Right Triangle 2">
            <a:hlinkClick r:id="rId3" action="ppaction://hlinksldjump"/>
            <a:extLst>
              <a:ext uri="{FF2B5EF4-FFF2-40B4-BE49-F238E27FC236}">
                <a16:creationId xmlns:a16="http://schemas.microsoft.com/office/drawing/2014/main" id="{93E19702-0C30-FC0C-3218-26D25408E787}"/>
              </a:ext>
            </a:extLst>
          </p:cNvPr>
          <p:cNvSpPr/>
          <p:nvPr/>
        </p:nvSpPr>
        <p:spPr>
          <a:xfrm flipH="1">
            <a:off x="8576719" y="3335867"/>
            <a:ext cx="3291840" cy="3200400"/>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hlinkClick r:id="rId3" action="ppaction://hlinksldjump">
                  <a:extLst>
                    <a:ext uri="{A12FA001-AC4F-418D-AE19-62706E023703}">
                      <ahyp:hlinkClr xmlns:ahyp="http://schemas.microsoft.com/office/drawing/2018/hyperlinkcolor" val="tx"/>
                    </a:ext>
                  </a:extLst>
                </a:hlinkClick>
              </a:rPr>
              <a:t>Schoolies party</a:t>
            </a:r>
            <a:endParaRPr lang="en-US" sz="2400" b="1" dirty="0">
              <a:solidFill>
                <a:schemeClr val="bg1"/>
              </a:solidFill>
            </a:endParaRPr>
          </a:p>
        </p:txBody>
      </p:sp>
      <p:sp>
        <p:nvSpPr>
          <p:cNvPr id="4" name="TextBox 3">
            <a:extLst>
              <a:ext uri="{FF2B5EF4-FFF2-40B4-BE49-F238E27FC236}">
                <a16:creationId xmlns:a16="http://schemas.microsoft.com/office/drawing/2014/main" id="{3CEF3CC6-675C-6D57-26E8-7BCD6A9D30D1}"/>
              </a:ext>
            </a:extLst>
          </p:cNvPr>
          <p:cNvSpPr txBox="1"/>
          <p:nvPr/>
        </p:nvSpPr>
        <p:spPr>
          <a:xfrm>
            <a:off x="5222915" y="1444473"/>
            <a:ext cx="6060728" cy="2585323"/>
          </a:xfrm>
          <a:prstGeom prst="rect">
            <a:avLst/>
          </a:prstGeom>
          <a:noFill/>
        </p:spPr>
        <p:txBody>
          <a:bodyPr wrap="square" rtlCol="0">
            <a:spAutoFit/>
          </a:bodyPr>
          <a:lstStyle/>
          <a:p>
            <a:r>
              <a:rPr lang="en-US" dirty="0"/>
              <a:t>Bar scams involving over-friendly individuals are common in Fiji. After a little flirtatious chatting, they suggest more drinks in a bar they know. There, you find yourself landed with an exorbitant bill, and some rather large guys will either persuade you to cough up or take you to the nearest ATM to get the cash. The best way to avoid this costly scenario is to choose a different bar altogether and always look at the prices on the drinks menu before ordering.</a:t>
            </a:r>
          </a:p>
          <a:p>
            <a:endParaRPr lang="en-US" dirty="0"/>
          </a:p>
        </p:txBody>
      </p:sp>
    </p:spTree>
    <p:extLst>
      <p:ext uri="{BB962C8B-B14F-4D97-AF65-F5344CB8AC3E}">
        <p14:creationId xmlns:p14="http://schemas.microsoft.com/office/powerpoint/2010/main" val="2194480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 holding a wallet&#10;&#10;Description automatically generated">
            <a:extLst>
              <a:ext uri="{FF2B5EF4-FFF2-40B4-BE49-F238E27FC236}">
                <a16:creationId xmlns:a16="http://schemas.microsoft.com/office/drawing/2014/main" id="{B13F501E-C182-4600-6545-41283C2D5F8B}"/>
              </a:ext>
            </a:extLst>
          </p:cNvPr>
          <p:cNvPicPr>
            <a:picLocks noChangeAspect="1"/>
          </p:cNvPicPr>
          <p:nvPr/>
        </p:nvPicPr>
        <p:blipFill>
          <a:blip r:embed="rId2"/>
          <a:stretch>
            <a:fillRect/>
          </a:stretch>
        </p:blipFill>
        <p:spPr>
          <a:xfrm>
            <a:off x="920679" y="1496769"/>
            <a:ext cx="4116270" cy="3200400"/>
          </a:xfrm>
          <a:prstGeom prst="rect">
            <a:avLst/>
          </a:prstGeom>
        </p:spPr>
      </p:pic>
      <p:sp>
        <p:nvSpPr>
          <p:cNvPr id="4" name="TextBox 3">
            <a:extLst>
              <a:ext uri="{FF2B5EF4-FFF2-40B4-BE49-F238E27FC236}">
                <a16:creationId xmlns:a16="http://schemas.microsoft.com/office/drawing/2014/main" id="{B1CDF357-4DAE-4746-9E4F-924E1D047B88}"/>
              </a:ext>
            </a:extLst>
          </p:cNvPr>
          <p:cNvSpPr txBox="1"/>
          <p:nvPr/>
        </p:nvSpPr>
        <p:spPr>
          <a:xfrm>
            <a:off x="5136776" y="1496769"/>
            <a:ext cx="5423774" cy="3139321"/>
          </a:xfrm>
          <a:prstGeom prst="rect">
            <a:avLst/>
          </a:prstGeom>
          <a:noFill/>
        </p:spPr>
        <p:txBody>
          <a:bodyPr wrap="square" rtlCol="0">
            <a:spAutoFit/>
          </a:bodyPr>
          <a:lstStyle/>
          <a:p>
            <a:r>
              <a:rPr lang="en-US" dirty="0"/>
              <a:t>Uh oh you got scammed Bar scams involving over-friendly individuals are common in </a:t>
            </a:r>
            <a:r>
              <a:rPr lang="en-US" dirty="0" err="1"/>
              <a:t>fiji</a:t>
            </a:r>
            <a:r>
              <a:rPr lang="en-US" dirty="0"/>
              <a:t>. After a little flirtatious chatting, they suggest more drinks in a bar they know. There, you find yourself landed with an exorbitant bill, and some rather large guys will either persuade you to cough up or take you to the nearest ATM to get the cash. The best way to avoid this costly scenario is to choose a different bar altogether and always look at the prices on the drink's menu before ordering.</a:t>
            </a:r>
          </a:p>
          <a:p>
            <a:endParaRPr lang="en-US" dirty="0"/>
          </a:p>
        </p:txBody>
      </p:sp>
      <p:sp>
        <p:nvSpPr>
          <p:cNvPr id="5" name="Right Triangle 4">
            <a:hlinkClick r:id="rId3" action="ppaction://hlinksldjump"/>
            <a:extLst>
              <a:ext uri="{FF2B5EF4-FFF2-40B4-BE49-F238E27FC236}">
                <a16:creationId xmlns:a16="http://schemas.microsoft.com/office/drawing/2014/main" id="{AA4E347E-B1FB-3446-3640-5F0C6FE8FC7C}"/>
              </a:ext>
            </a:extLst>
          </p:cNvPr>
          <p:cNvSpPr/>
          <p:nvPr/>
        </p:nvSpPr>
        <p:spPr>
          <a:xfrm flipH="1">
            <a:off x="8576720" y="3335867"/>
            <a:ext cx="3291839" cy="3200400"/>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Try again</a:t>
            </a:r>
          </a:p>
        </p:txBody>
      </p:sp>
    </p:spTree>
    <p:extLst>
      <p:ext uri="{BB962C8B-B14F-4D97-AF65-F5344CB8AC3E}">
        <p14:creationId xmlns:p14="http://schemas.microsoft.com/office/powerpoint/2010/main" val="718059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parked on the side of the road&#10;&#10;Description automatically generated">
            <a:extLst>
              <a:ext uri="{FF2B5EF4-FFF2-40B4-BE49-F238E27FC236}">
                <a16:creationId xmlns:a16="http://schemas.microsoft.com/office/drawing/2014/main" id="{4E30E008-E55B-B230-2F05-C54EFDB7C304}"/>
              </a:ext>
            </a:extLst>
          </p:cNvPr>
          <p:cNvPicPr>
            <a:picLocks noChangeAspect="1"/>
          </p:cNvPicPr>
          <p:nvPr/>
        </p:nvPicPr>
        <p:blipFill>
          <a:blip r:embed="rId2"/>
          <a:srcRect l="5760"/>
          <a:stretch/>
        </p:blipFill>
        <p:spPr>
          <a:xfrm>
            <a:off x="-1504" y="1282"/>
            <a:ext cx="12191980" cy="6856718"/>
          </a:xfrm>
          <a:prstGeom prst="rect">
            <a:avLst/>
          </a:prstGeom>
        </p:spPr>
      </p:pic>
      <p:pic>
        <p:nvPicPr>
          <p:cNvPr id="4" name="Picture 3" descr="A person in a blue shirt and gray skirt&#10;&#10;Description automatically generated">
            <a:extLst>
              <a:ext uri="{FF2B5EF4-FFF2-40B4-BE49-F238E27FC236}">
                <a16:creationId xmlns:a16="http://schemas.microsoft.com/office/drawing/2014/main" id="{36E12F79-DC33-53D9-7024-18176B54BFEE}"/>
              </a:ext>
            </a:extLst>
          </p:cNvPr>
          <p:cNvPicPr>
            <a:picLocks noChangeAspect="1"/>
          </p:cNvPicPr>
          <p:nvPr/>
        </p:nvPicPr>
        <p:blipFill>
          <a:blip r:embed="rId3"/>
          <a:stretch>
            <a:fillRect/>
          </a:stretch>
        </p:blipFill>
        <p:spPr>
          <a:xfrm>
            <a:off x="7294791" y="968407"/>
            <a:ext cx="4116103" cy="6184145"/>
          </a:xfrm>
          <a:prstGeom prst="rect">
            <a:avLst/>
          </a:prstGeom>
        </p:spPr>
      </p:pic>
      <p:sp>
        <p:nvSpPr>
          <p:cNvPr id="5" name="Rounded Rectangular Callout 4">
            <a:extLst>
              <a:ext uri="{FF2B5EF4-FFF2-40B4-BE49-F238E27FC236}">
                <a16:creationId xmlns:a16="http://schemas.microsoft.com/office/drawing/2014/main" id="{7C229F66-77F5-277F-81F7-682F40FF62E4}"/>
              </a:ext>
            </a:extLst>
          </p:cNvPr>
          <p:cNvSpPr/>
          <p:nvPr/>
        </p:nvSpPr>
        <p:spPr>
          <a:xfrm flipH="1">
            <a:off x="4347230" y="94349"/>
            <a:ext cx="4116101" cy="1748117"/>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Welcome to the tour have a nice ride and above all stay safe.</a:t>
            </a:r>
          </a:p>
        </p:txBody>
      </p:sp>
      <p:sp>
        <p:nvSpPr>
          <p:cNvPr id="6" name="Rounded Rectangle 5">
            <a:hlinkClick r:id="" action="ppaction://hlinkshowjump?jump=nextslide"/>
            <a:extLst>
              <a:ext uri="{FF2B5EF4-FFF2-40B4-BE49-F238E27FC236}">
                <a16:creationId xmlns:a16="http://schemas.microsoft.com/office/drawing/2014/main" id="{EFA09807-0AB3-A5AE-5E1C-1F5CE305BD24}"/>
              </a:ext>
            </a:extLst>
          </p:cNvPr>
          <p:cNvSpPr/>
          <p:nvPr/>
        </p:nvSpPr>
        <p:spPr>
          <a:xfrm>
            <a:off x="8283388" y="5029200"/>
            <a:ext cx="3127506" cy="1734451"/>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Next</a:t>
            </a:r>
            <a:endParaRPr lang="en-US" sz="3500" b="1" dirty="0">
              <a:solidFill>
                <a:schemeClr val="bg1"/>
              </a:solidFill>
            </a:endParaRPr>
          </a:p>
        </p:txBody>
      </p:sp>
    </p:spTree>
    <p:extLst>
      <p:ext uri="{BB962C8B-B14F-4D97-AF65-F5344CB8AC3E}">
        <p14:creationId xmlns:p14="http://schemas.microsoft.com/office/powerpoint/2010/main" val="35447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900" decel="100000" fill="hold"/>
                                        <p:tgtEl>
                                          <p:spTgt spid="6"/>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driving a car&#10;&#10;Description automatically generated">
            <a:extLst>
              <a:ext uri="{FF2B5EF4-FFF2-40B4-BE49-F238E27FC236}">
                <a16:creationId xmlns:a16="http://schemas.microsoft.com/office/drawing/2014/main" id="{E0981142-6FEE-2C25-282B-EFACF7F760BE}"/>
              </a:ext>
            </a:extLst>
          </p:cNvPr>
          <p:cNvPicPr>
            <a:picLocks noChangeAspect="1"/>
          </p:cNvPicPr>
          <p:nvPr/>
        </p:nvPicPr>
        <p:blipFill>
          <a:blip r:embed="rId2"/>
          <a:srcRect t="7983" b="198"/>
          <a:stretch/>
        </p:blipFill>
        <p:spPr>
          <a:xfrm>
            <a:off x="-1504" y="0"/>
            <a:ext cx="12191980" cy="6856718"/>
          </a:xfrm>
          <a:prstGeom prst="rect">
            <a:avLst/>
          </a:prstGeom>
        </p:spPr>
      </p:pic>
      <p:sp>
        <p:nvSpPr>
          <p:cNvPr id="4" name="Rounded Rectangular Callout 3">
            <a:extLst>
              <a:ext uri="{FF2B5EF4-FFF2-40B4-BE49-F238E27FC236}">
                <a16:creationId xmlns:a16="http://schemas.microsoft.com/office/drawing/2014/main" id="{97E317FC-6FE4-ADB0-532A-6929803BCA75}"/>
              </a:ext>
            </a:extLst>
          </p:cNvPr>
          <p:cNvSpPr/>
          <p:nvPr/>
        </p:nvSpPr>
        <p:spPr>
          <a:xfrm flipH="1">
            <a:off x="4101352" y="330297"/>
            <a:ext cx="5580529" cy="2218765"/>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TextBox 5">
            <a:extLst>
              <a:ext uri="{FF2B5EF4-FFF2-40B4-BE49-F238E27FC236}">
                <a16:creationId xmlns:a16="http://schemas.microsoft.com/office/drawing/2014/main" id="{A0F78E3C-2AE6-4679-D06F-B3F813D3C842}"/>
              </a:ext>
            </a:extLst>
          </p:cNvPr>
          <p:cNvSpPr txBox="1"/>
          <p:nvPr/>
        </p:nvSpPr>
        <p:spPr>
          <a:xfrm>
            <a:off x="4070819" y="1075765"/>
            <a:ext cx="5725798" cy="646331"/>
          </a:xfrm>
          <a:prstGeom prst="rect">
            <a:avLst/>
          </a:prstGeom>
          <a:noFill/>
        </p:spPr>
        <p:txBody>
          <a:bodyPr wrap="none" rtlCol="0">
            <a:spAutoFit/>
          </a:bodyPr>
          <a:lstStyle/>
          <a:p>
            <a:r>
              <a:rPr lang="en-US" dirty="0">
                <a:solidFill>
                  <a:schemeClr val="tx1"/>
                </a:solidFill>
              </a:rPr>
              <a:t>Hey how's it going my friend, are you enjoying your stay? </a:t>
            </a:r>
          </a:p>
          <a:p>
            <a:endParaRPr lang="en-US" dirty="0"/>
          </a:p>
        </p:txBody>
      </p:sp>
      <p:sp>
        <p:nvSpPr>
          <p:cNvPr id="7" name="TextBox 6">
            <a:extLst>
              <a:ext uri="{FF2B5EF4-FFF2-40B4-BE49-F238E27FC236}">
                <a16:creationId xmlns:a16="http://schemas.microsoft.com/office/drawing/2014/main" id="{725673AD-E145-6B6E-AAC0-929029DDA89B}"/>
              </a:ext>
            </a:extLst>
          </p:cNvPr>
          <p:cNvSpPr txBox="1"/>
          <p:nvPr/>
        </p:nvSpPr>
        <p:spPr>
          <a:xfrm>
            <a:off x="4045748" y="1255012"/>
            <a:ext cx="5677836" cy="369332"/>
          </a:xfrm>
          <a:prstGeom prst="rect">
            <a:avLst/>
          </a:prstGeom>
          <a:noFill/>
        </p:spPr>
        <p:txBody>
          <a:bodyPr wrap="none" rtlCol="0">
            <a:spAutoFit/>
          </a:bodyPr>
          <a:lstStyle/>
          <a:p>
            <a:r>
              <a:rPr lang="en-US" dirty="0"/>
              <a:t>I know a lot of good spots you're gonna have a great time</a:t>
            </a:r>
          </a:p>
        </p:txBody>
      </p:sp>
      <p:sp>
        <p:nvSpPr>
          <p:cNvPr id="9" name="Rounded Rectangle 8">
            <a:hlinkClick r:id="rId3" action="ppaction://hlinksldjump"/>
            <a:extLst>
              <a:ext uri="{FF2B5EF4-FFF2-40B4-BE49-F238E27FC236}">
                <a16:creationId xmlns:a16="http://schemas.microsoft.com/office/drawing/2014/main" id="{187AAB3A-CF55-EA33-50E8-88EAA38EBD80}"/>
              </a:ext>
            </a:extLst>
          </p:cNvPr>
          <p:cNvSpPr/>
          <p:nvPr/>
        </p:nvSpPr>
        <p:spPr>
          <a:xfrm>
            <a:off x="8754036" y="5344598"/>
            <a:ext cx="3267635" cy="146573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3" action="ppaction://hlinksldjump">
                  <a:extLst>
                    <a:ext uri="{A12FA001-AC4F-418D-AE19-62706E023703}">
                      <ahyp:hlinkClr xmlns:ahyp="http://schemas.microsoft.com/office/drawing/2018/hyperlinkcolor" val="tx"/>
                    </a:ext>
                  </a:extLst>
                </a:hlinkClick>
              </a:rPr>
              <a:t>next</a:t>
            </a:r>
            <a:endParaRPr lang="en-US" sz="3500" b="1" dirty="0">
              <a:solidFill>
                <a:schemeClr val="bg1"/>
              </a:solidFill>
            </a:endParaRPr>
          </a:p>
        </p:txBody>
      </p:sp>
    </p:spTree>
    <p:extLst>
      <p:ext uri="{BB962C8B-B14F-4D97-AF65-F5344CB8AC3E}">
        <p14:creationId xmlns:p14="http://schemas.microsoft.com/office/powerpoint/2010/main" val="329500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par>
                          <p:cTn id="14" fill="hold">
                            <p:stCondLst>
                              <p:cond delay="0"/>
                            </p:stCondLst>
                            <p:childTnLst>
                              <p:par>
                                <p:cTn id="15" presetID="37"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driving a car&#10;&#10;Description automatically generated">
            <a:extLst>
              <a:ext uri="{FF2B5EF4-FFF2-40B4-BE49-F238E27FC236}">
                <a16:creationId xmlns:a16="http://schemas.microsoft.com/office/drawing/2014/main" id="{5CA63759-068A-9E5D-C243-90D3D88969F6}"/>
              </a:ext>
            </a:extLst>
          </p:cNvPr>
          <p:cNvPicPr>
            <a:picLocks noChangeAspect="1"/>
          </p:cNvPicPr>
          <p:nvPr/>
        </p:nvPicPr>
        <p:blipFill>
          <a:blip r:embed="rId2"/>
          <a:srcRect t="7983" b="198"/>
          <a:stretch/>
        </p:blipFill>
        <p:spPr>
          <a:xfrm>
            <a:off x="0" y="1282"/>
            <a:ext cx="12191980" cy="6856718"/>
          </a:xfrm>
          <a:prstGeom prst="rect">
            <a:avLst/>
          </a:prstGeom>
        </p:spPr>
      </p:pic>
      <p:sp>
        <p:nvSpPr>
          <p:cNvPr id="3" name="Rounded Rectangular Callout 2">
            <a:extLst>
              <a:ext uri="{FF2B5EF4-FFF2-40B4-BE49-F238E27FC236}">
                <a16:creationId xmlns:a16="http://schemas.microsoft.com/office/drawing/2014/main" id="{3BFA3E5E-BA3B-5DBE-59F6-564F9BC09967}"/>
              </a:ext>
            </a:extLst>
          </p:cNvPr>
          <p:cNvSpPr/>
          <p:nvPr/>
        </p:nvSpPr>
        <p:spPr>
          <a:xfrm flipH="1">
            <a:off x="5069540" y="484094"/>
            <a:ext cx="4733365" cy="1627095"/>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52E6FE4-6E2A-72F3-9824-610DA07E8141}"/>
              </a:ext>
            </a:extLst>
          </p:cNvPr>
          <p:cNvSpPr txBox="1"/>
          <p:nvPr/>
        </p:nvSpPr>
        <p:spPr>
          <a:xfrm>
            <a:off x="5862917" y="1112975"/>
            <a:ext cx="2890920" cy="369332"/>
          </a:xfrm>
          <a:prstGeom prst="rect">
            <a:avLst/>
          </a:prstGeom>
          <a:noFill/>
        </p:spPr>
        <p:txBody>
          <a:bodyPr wrap="none" rtlCol="0">
            <a:spAutoFit/>
          </a:bodyPr>
          <a:lstStyle/>
          <a:p>
            <a:r>
              <a:rPr lang="en-US" dirty="0"/>
              <a:t>Wow that was so much fun!</a:t>
            </a:r>
          </a:p>
        </p:txBody>
      </p:sp>
      <p:sp>
        <p:nvSpPr>
          <p:cNvPr id="5" name="TextBox 4">
            <a:extLst>
              <a:ext uri="{FF2B5EF4-FFF2-40B4-BE49-F238E27FC236}">
                <a16:creationId xmlns:a16="http://schemas.microsoft.com/office/drawing/2014/main" id="{3E6C7868-5DBC-522D-3CA6-FA3F63B8ED6E}"/>
              </a:ext>
            </a:extLst>
          </p:cNvPr>
          <p:cNvSpPr txBox="1"/>
          <p:nvPr/>
        </p:nvSpPr>
        <p:spPr>
          <a:xfrm>
            <a:off x="5289296" y="974475"/>
            <a:ext cx="4293852" cy="646331"/>
          </a:xfrm>
          <a:prstGeom prst="rect">
            <a:avLst/>
          </a:prstGeom>
          <a:noFill/>
        </p:spPr>
        <p:txBody>
          <a:bodyPr wrap="square" rtlCol="0">
            <a:spAutoFit/>
          </a:bodyPr>
          <a:lstStyle/>
          <a:p>
            <a:r>
              <a:rPr lang="en-US" dirty="0"/>
              <a:t>Hey I really like you man how about you come have dinner with me and my family</a:t>
            </a:r>
          </a:p>
        </p:txBody>
      </p:sp>
      <p:sp>
        <p:nvSpPr>
          <p:cNvPr id="6" name="Rounded Rectangle 5">
            <a:hlinkClick r:id="rId3" action="ppaction://hlinksldjump"/>
            <a:extLst>
              <a:ext uri="{FF2B5EF4-FFF2-40B4-BE49-F238E27FC236}">
                <a16:creationId xmlns:a16="http://schemas.microsoft.com/office/drawing/2014/main" id="{A66B03C5-19A1-F191-B4AE-64E1021959BE}"/>
              </a:ext>
            </a:extLst>
          </p:cNvPr>
          <p:cNvSpPr/>
          <p:nvPr/>
        </p:nvSpPr>
        <p:spPr>
          <a:xfrm>
            <a:off x="387844" y="5015753"/>
            <a:ext cx="4775827" cy="1734671"/>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hlinkClick r:id="rId3" action="ppaction://hlinksldjump">
                  <a:extLst>
                    <a:ext uri="{A12FA001-AC4F-418D-AE19-62706E023703}">
                      <ahyp:hlinkClr xmlns:ahyp="http://schemas.microsoft.com/office/drawing/2018/hyperlinkcolor" val="tx"/>
                    </a:ext>
                  </a:extLst>
                </a:hlinkClick>
              </a:rPr>
              <a:t>Yeah, sounds great </a:t>
            </a:r>
            <a:endParaRPr lang="en-US" sz="3600" dirty="0">
              <a:solidFill>
                <a:schemeClr val="bg1"/>
              </a:solidFill>
            </a:endParaRPr>
          </a:p>
        </p:txBody>
      </p:sp>
      <p:sp>
        <p:nvSpPr>
          <p:cNvPr id="7" name="Rounded Rectangle 6">
            <a:hlinkClick r:id="rId4" action="ppaction://hlinksldjump"/>
            <a:extLst>
              <a:ext uri="{FF2B5EF4-FFF2-40B4-BE49-F238E27FC236}">
                <a16:creationId xmlns:a16="http://schemas.microsoft.com/office/drawing/2014/main" id="{448079F4-5C90-B7A6-FF05-32F6E90972FE}"/>
              </a:ext>
            </a:extLst>
          </p:cNvPr>
          <p:cNvSpPr/>
          <p:nvPr/>
        </p:nvSpPr>
        <p:spPr>
          <a:xfrm>
            <a:off x="6095990" y="5015752"/>
            <a:ext cx="4775827" cy="1734671"/>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dirty="0">
                <a:solidFill>
                  <a:schemeClr val="bg1"/>
                </a:solidFill>
                <a:hlinkClick r:id="rId4" action="ppaction://hlinksldjump">
                  <a:extLst>
                    <a:ext uri="{A12FA001-AC4F-418D-AE19-62706E023703}">
                      <ahyp:hlinkClr xmlns:ahyp="http://schemas.microsoft.com/office/drawing/2018/hyperlinkcolor" val="tx"/>
                    </a:ext>
                  </a:extLst>
                </a:hlinkClick>
              </a:rPr>
              <a:t>Nah sorry can you just take me home</a:t>
            </a:r>
            <a:endParaRPr lang="en-US" sz="3500" dirty="0">
              <a:solidFill>
                <a:schemeClr val="bg1"/>
              </a:solidFill>
            </a:endParaRPr>
          </a:p>
        </p:txBody>
      </p:sp>
    </p:spTree>
    <p:extLst>
      <p:ext uri="{BB962C8B-B14F-4D97-AF65-F5344CB8AC3E}">
        <p14:creationId xmlns:p14="http://schemas.microsoft.com/office/powerpoint/2010/main" val="176599286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par>
                          <p:cTn id="14" fill="hold">
                            <p:stCondLst>
                              <p:cond delay="0"/>
                            </p:stCondLst>
                            <p:childTnLst>
                              <p:par>
                                <p:cTn id="15" presetID="3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900" decel="100000" fill="hold"/>
                                        <p:tgtEl>
                                          <p:spTgt spid="6"/>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10;&#10;Description automatically generated">
            <a:extLst>
              <a:ext uri="{FF2B5EF4-FFF2-40B4-BE49-F238E27FC236}">
                <a16:creationId xmlns:a16="http://schemas.microsoft.com/office/drawing/2014/main" id="{4D7DA139-D75F-CF73-0820-3A7D35F4D799}"/>
              </a:ext>
            </a:extLst>
          </p:cNvPr>
          <p:cNvPicPr>
            <a:picLocks noChangeAspect="1"/>
          </p:cNvPicPr>
          <p:nvPr/>
        </p:nvPicPr>
        <p:blipFill>
          <a:blip r:embed="rId2"/>
          <a:srcRect t="13058" b="2688"/>
          <a:stretch/>
        </p:blipFill>
        <p:spPr>
          <a:xfrm>
            <a:off x="103094" y="14728"/>
            <a:ext cx="12191980" cy="6856718"/>
          </a:xfrm>
          <a:prstGeom prst="rect">
            <a:avLst/>
          </a:prstGeom>
        </p:spPr>
      </p:pic>
      <p:sp>
        <p:nvSpPr>
          <p:cNvPr id="9" name="Rounded Rectangular Callout 8">
            <a:extLst>
              <a:ext uri="{FF2B5EF4-FFF2-40B4-BE49-F238E27FC236}">
                <a16:creationId xmlns:a16="http://schemas.microsoft.com/office/drawing/2014/main" id="{590067C9-D557-E570-7244-15F8DDD21C12}"/>
              </a:ext>
            </a:extLst>
          </p:cNvPr>
          <p:cNvSpPr/>
          <p:nvPr/>
        </p:nvSpPr>
        <p:spPr>
          <a:xfrm flipH="1">
            <a:off x="5262281" y="712694"/>
            <a:ext cx="4406153" cy="1667435"/>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Please make yourself at home come meet my family. </a:t>
            </a:r>
          </a:p>
        </p:txBody>
      </p:sp>
      <p:sp>
        <p:nvSpPr>
          <p:cNvPr id="10" name="Rounded Rectangle 9">
            <a:hlinkClick r:id="rId3" action="ppaction://hlinksldjump"/>
            <a:extLst>
              <a:ext uri="{FF2B5EF4-FFF2-40B4-BE49-F238E27FC236}">
                <a16:creationId xmlns:a16="http://schemas.microsoft.com/office/drawing/2014/main" id="{26437BE4-FC27-2196-985B-5C11404132A9}"/>
              </a:ext>
            </a:extLst>
          </p:cNvPr>
          <p:cNvSpPr/>
          <p:nvPr/>
        </p:nvSpPr>
        <p:spPr>
          <a:xfrm>
            <a:off x="8848165" y="5390988"/>
            <a:ext cx="3240741" cy="1465730"/>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3" action="ppaction://hlinksldjump">
                  <a:extLst>
                    <a:ext uri="{A12FA001-AC4F-418D-AE19-62706E023703}">
                      <ahyp:hlinkClr xmlns:ahyp="http://schemas.microsoft.com/office/drawing/2018/hyperlinkcolor" val="tx"/>
                    </a:ext>
                  </a:extLst>
                </a:hlinkClick>
              </a:rPr>
              <a:t>next</a:t>
            </a:r>
            <a:endParaRPr lang="en-US" sz="3500" b="1" dirty="0">
              <a:solidFill>
                <a:schemeClr val="bg1"/>
              </a:solidFill>
            </a:endParaRPr>
          </a:p>
        </p:txBody>
      </p:sp>
    </p:spTree>
    <p:extLst>
      <p:ext uri="{BB962C8B-B14F-4D97-AF65-F5344CB8AC3E}">
        <p14:creationId xmlns:p14="http://schemas.microsoft.com/office/powerpoint/2010/main" val="271213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900" decel="100000" fill="hold"/>
                                        <p:tgtEl>
                                          <p:spTgt spid="10"/>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van&#10;&#10;Description automatically generated">
            <a:extLst>
              <a:ext uri="{FF2B5EF4-FFF2-40B4-BE49-F238E27FC236}">
                <a16:creationId xmlns:a16="http://schemas.microsoft.com/office/drawing/2014/main" id="{05C7382C-CACC-F374-FDA3-C3C54FB794FD}"/>
              </a:ext>
            </a:extLst>
          </p:cNvPr>
          <p:cNvPicPr>
            <a:picLocks noChangeAspect="1"/>
          </p:cNvPicPr>
          <p:nvPr/>
        </p:nvPicPr>
        <p:blipFill>
          <a:blip r:embed="rId3"/>
          <a:srcRect r="-1" b="24922"/>
          <a:stretch/>
        </p:blipFill>
        <p:spPr>
          <a:xfrm>
            <a:off x="94150" y="0"/>
            <a:ext cx="12191980" cy="6856718"/>
          </a:xfrm>
          <a:prstGeom prst="rect">
            <a:avLst/>
          </a:prstGeom>
        </p:spPr>
      </p:pic>
      <p:sp>
        <p:nvSpPr>
          <p:cNvPr id="5" name="Rounded Rectangular Callout 4">
            <a:extLst>
              <a:ext uri="{FF2B5EF4-FFF2-40B4-BE49-F238E27FC236}">
                <a16:creationId xmlns:a16="http://schemas.microsoft.com/office/drawing/2014/main" id="{EEB39771-09B2-C7D9-43BD-F15F9776BAA3}"/>
              </a:ext>
            </a:extLst>
          </p:cNvPr>
          <p:cNvSpPr/>
          <p:nvPr/>
        </p:nvSpPr>
        <p:spPr>
          <a:xfrm>
            <a:off x="6535271" y="618565"/>
            <a:ext cx="4114800" cy="2299447"/>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thanks for the fun night my family really liked you here's your bill comes to $500 for the ride and the food and accommodation</a:t>
            </a:r>
          </a:p>
        </p:txBody>
      </p:sp>
      <p:sp>
        <p:nvSpPr>
          <p:cNvPr id="6" name="Rounded Rectangle 5">
            <a:hlinkClick r:id="rId4" action="ppaction://hlinksldjump"/>
            <a:extLst>
              <a:ext uri="{FF2B5EF4-FFF2-40B4-BE49-F238E27FC236}">
                <a16:creationId xmlns:a16="http://schemas.microsoft.com/office/drawing/2014/main" id="{EC19F265-BAAB-19D9-D8F7-08090AB6C071}"/>
              </a:ext>
            </a:extLst>
          </p:cNvPr>
          <p:cNvSpPr/>
          <p:nvPr/>
        </p:nvSpPr>
        <p:spPr>
          <a:xfrm>
            <a:off x="8867573" y="5178400"/>
            <a:ext cx="3370730" cy="1679600"/>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4" action="ppaction://hlinksldjump">
                  <a:extLst>
                    <a:ext uri="{A12FA001-AC4F-418D-AE19-62706E023703}">
                      <ahyp:hlinkClr xmlns:ahyp="http://schemas.microsoft.com/office/drawing/2018/hyperlinkcolor" val="tx"/>
                    </a:ext>
                  </a:extLst>
                </a:hlinkClick>
              </a:rPr>
              <a:t>Next</a:t>
            </a:r>
            <a:endParaRPr lang="en-US" sz="3500" b="1" dirty="0">
              <a:solidFill>
                <a:schemeClr val="bg1"/>
              </a:solidFill>
            </a:endParaRPr>
          </a:p>
        </p:txBody>
      </p:sp>
    </p:spTree>
    <p:extLst>
      <p:ext uri="{BB962C8B-B14F-4D97-AF65-F5344CB8AC3E}">
        <p14:creationId xmlns:p14="http://schemas.microsoft.com/office/powerpoint/2010/main" val="263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E5539EC-8CB8-002F-68C6-678840282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22" name="Rectangle 21">
              <a:extLst>
                <a:ext uri="{FF2B5EF4-FFF2-40B4-BE49-F238E27FC236}">
                  <a16:creationId xmlns:a16="http://schemas.microsoft.com/office/drawing/2014/main" id="{6C5D55A6-9EFD-CDA3-20CC-A99812CE1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B6E73B-6DFD-AE6C-1628-DF8DC30085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0E00FC4-DDBC-F424-CF71-73AF7A28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D47929E-51EF-50D8-382C-B1271001A312}"/>
              </a:ext>
            </a:extLst>
          </p:cNvPr>
          <p:cNvSpPr>
            <a:spLocks noGrp="1"/>
          </p:cNvSpPr>
          <p:nvPr>
            <p:ph type="title"/>
          </p:nvPr>
        </p:nvSpPr>
        <p:spPr>
          <a:xfrm>
            <a:off x="194520" y="228144"/>
            <a:ext cx="10477109" cy="1003532"/>
          </a:xfrm>
        </p:spPr>
        <p:txBody>
          <a:bodyPr anchor="ctr">
            <a:normAutofit/>
          </a:bodyPr>
          <a:lstStyle/>
          <a:p>
            <a:r>
              <a:rPr lang="en-US" sz="4000" b="1" dirty="0">
                <a:solidFill>
                  <a:srgbClr val="FFFFFF"/>
                </a:solidFill>
              </a:rPr>
              <a:t>Choose your Destination:</a:t>
            </a:r>
          </a:p>
        </p:txBody>
      </p:sp>
      <p:pic>
        <p:nvPicPr>
          <p:cNvPr id="5" name="Picture 4" descr="A lake with a pagoda and trees&#10;&#10;Description automatically generated with medium confidence">
            <a:extLst>
              <a:ext uri="{FF2B5EF4-FFF2-40B4-BE49-F238E27FC236}">
                <a16:creationId xmlns:a16="http://schemas.microsoft.com/office/drawing/2014/main" id="{A1DC0C37-445A-C3A6-4D24-2A8A46C8D231}"/>
              </a:ext>
            </a:extLst>
          </p:cNvPr>
          <p:cNvPicPr>
            <a:picLocks noChangeAspect="1"/>
          </p:cNvPicPr>
          <p:nvPr/>
        </p:nvPicPr>
        <p:blipFill>
          <a:blip r:embed="rId2"/>
          <a:stretch>
            <a:fillRect/>
          </a:stretch>
        </p:blipFill>
        <p:spPr>
          <a:xfrm>
            <a:off x="937882" y="2093268"/>
            <a:ext cx="3107236" cy="2596674"/>
          </a:xfrm>
          <a:prstGeom prst="rect">
            <a:avLst/>
          </a:prstGeom>
        </p:spPr>
      </p:pic>
      <p:pic>
        <p:nvPicPr>
          <p:cNvPr id="7" name="Picture 6" descr="A beach with boats and a body of water&#10;&#10;Description automatically generated">
            <a:extLst>
              <a:ext uri="{FF2B5EF4-FFF2-40B4-BE49-F238E27FC236}">
                <a16:creationId xmlns:a16="http://schemas.microsoft.com/office/drawing/2014/main" id="{607BD5AF-CA09-A68A-2A7C-BBA376DBE6AF}"/>
              </a:ext>
            </a:extLst>
          </p:cNvPr>
          <p:cNvPicPr>
            <a:picLocks noChangeAspect="1"/>
          </p:cNvPicPr>
          <p:nvPr/>
        </p:nvPicPr>
        <p:blipFill>
          <a:blip r:embed="rId3"/>
          <a:stretch>
            <a:fillRect/>
          </a:stretch>
        </p:blipFill>
        <p:spPr>
          <a:xfrm>
            <a:off x="4045118" y="2102000"/>
            <a:ext cx="3812134" cy="2596674"/>
          </a:xfrm>
          <a:prstGeom prst="rect">
            <a:avLst/>
          </a:prstGeom>
        </p:spPr>
      </p:pic>
      <p:pic>
        <p:nvPicPr>
          <p:cNvPr id="9" name="Picture 8" descr="A beach with buildings and a body of water&#10;&#10;Description automatically generated">
            <a:extLst>
              <a:ext uri="{FF2B5EF4-FFF2-40B4-BE49-F238E27FC236}">
                <a16:creationId xmlns:a16="http://schemas.microsoft.com/office/drawing/2014/main" id="{6A6CD0CF-AADF-C4DF-A336-CB2C1846FDF7}"/>
              </a:ext>
            </a:extLst>
          </p:cNvPr>
          <p:cNvPicPr>
            <a:picLocks noChangeAspect="1"/>
          </p:cNvPicPr>
          <p:nvPr/>
        </p:nvPicPr>
        <p:blipFill>
          <a:blip r:embed="rId4"/>
          <a:stretch>
            <a:fillRect/>
          </a:stretch>
        </p:blipFill>
        <p:spPr>
          <a:xfrm>
            <a:off x="7857252" y="2093268"/>
            <a:ext cx="3519639" cy="2596674"/>
          </a:xfrm>
          <a:prstGeom prst="rect">
            <a:avLst/>
          </a:prstGeom>
        </p:spPr>
      </p:pic>
      <p:sp>
        <p:nvSpPr>
          <p:cNvPr id="11" name="Rounded Rectangle 10">
            <a:hlinkClick r:id="rId5" action="ppaction://hlinksldjump"/>
            <a:extLst>
              <a:ext uri="{FF2B5EF4-FFF2-40B4-BE49-F238E27FC236}">
                <a16:creationId xmlns:a16="http://schemas.microsoft.com/office/drawing/2014/main" id="{BB434456-3A66-18E9-4F08-B034A1BF71C4}"/>
              </a:ext>
            </a:extLst>
          </p:cNvPr>
          <p:cNvSpPr/>
          <p:nvPr/>
        </p:nvSpPr>
        <p:spPr>
          <a:xfrm>
            <a:off x="937882" y="4932180"/>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t>BALI</a:t>
            </a:r>
          </a:p>
        </p:txBody>
      </p:sp>
      <p:sp>
        <p:nvSpPr>
          <p:cNvPr id="12" name="Rounded Rectangle 11">
            <a:hlinkClick r:id="rId6" action="ppaction://hlinksldjump"/>
            <a:extLst>
              <a:ext uri="{FF2B5EF4-FFF2-40B4-BE49-F238E27FC236}">
                <a16:creationId xmlns:a16="http://schemas.microsoft.com/office/drawing/2014/main" id="{58CF9902-38C0-9042-9D2C-C9E928940728}"/>
              </a:ext>
            </a:extLst>
          </p:cNvPr>
          <p:cNvSpPr/>
          <p:nvPr/>
        </p:nvSpPr>
        <p:spPr>
          <a:xfrm>
            <a:off x="4451836" y="4932180"/>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t>FIJI</a:t>
            </a:r>
          </a:p>
        </p:txBody>
      </p:sp>
      <p:sp>
        <p:nvSpPr>
          <p:cNvPr id="13" name="Rounded Rectangle 12">
            <a:hlinkClick r:id="rId7" action="ppaction://hlinksldjump"/>
            <a:extLst>
              <a:ext uri="{FF2B5EF4-FFF2-40B4-BE49-F238E27FC236}">
                <a16:creationId xmlns:a16="http://schemas.microsoft.com/office/drawing/2014/main" id="{E35990B0-5A1A-58DF-2824-FD062A3D704B}"/>
              </a:ext>
            </a:extLst>
          </p:cNvPr>
          <p:cNvSpPr/>
          <p:nvPr/>
        </p:nvSpPr>
        <p:spPr>
          <a:xfrm>
            <a:off x="8037493" y="4932180"/>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t>GOLD COAST</a:t>
            </a:r>
          </a:p>
        </p:txBody>
      </p:sp>
    </p:spTree>
    <p:extLst>
      <p:ext uri="{BB962C8B-B14F-4D97-AF65-F5344CB8AC3E}">
        <p14:creationId xmlns:p14="http://schemas.microsoft.com/office/powerpoint/2010/main" val="151182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 holding a wallet&#10;&#10;Description automatically generated">
            <a:extLst>
              <a:ext uri="{FF2B5EF4-FFF2-40B4-BE49-F238E27FC236}">
                <a16:creationId xmlns:a16="http://schemas.microsoft.com/office/drawing/2014/main" id="{B225F426-5611-7548-792C-FD96AA72B930}"/>
              </a:ext>
            </a:extLst>
          </p:cNvPr>
          <p:cNvPicPr>
            <a:picLocks noChangeAspect="1"/>
          </p:cNvPicPr>
          <p:nvPr/>
        </p:nvPicPr>
        <p:blipFill>
          <a:blip r:embed="rId2"/>
          <a:srcRect t="20976" b="6639"/>
          <a:stretch/>
        </p:blipFill>
        <p:spPr>
          <a:xfrm>
            <a:off x="1129979" y="1597419"/>
            <a:ext cx="4356421" cy="3476896"/>
          </a:xfrm>
          <a:prstGeom prst="rect">
            <a:avLst/>
          </a:prstGeom>
        </p:spPr>
      </p:pic>
      <p:sp>
        <p:nvSpPr>
          <p:cNvPr id="3" name="TextBox 2">
            <a:extLst>
              <a:ext uri="{FF2B5EF4-FFF2-40B4-BE49-F238E27FC236}">
                <a16:creationId xmlns:a16="http://schemas.microsoft.com/office/drawing/2014/main" id="{3753992A-2898-5F96-5B35-BE6EA7823B97}"/>
              </a:ext>
            </a:extLst>
          </p:cNvPr>
          <p:cNvSpPr txBox="1"/>
          <p:nvPr/>
        </p:nvSpPr>
        <p:spPr>
          <a:xfrm>
            <a:off x="5678216" y="935210"/>
            <a:ext cx="4286829" cy="4801314"/>
          </a:xfrm>
          <a:prstGeom prst="rect">
            <a:avLst/>
          </a:prstGeom>
          <a:noFill/>
        </p:spPr>
        <p:txBody>
          <a:bodyPr wrap="square" rtlCol="0">
            <a:spAutoFit/>
          </a:bodyPr>
          <a:lstStyle/>
          <a:p>
            <a:r>
              <a:rPr lang="en-US" dirty="0"/>
              <a:t>Uh oh you got scammed ! A common scam occurs in Fiji where Fijian taxi drivers befriend their passengers before inviting them to dinner at their place. If you accept, you are greeted by their family and enjoy a delicious meal and a pleasant evening. Then comes the sting; when they drive you back to your hotel, your host presents a hefty bill for food and transport. To avoid uncomfortable situations like this, travel safety expert Phil Sylvester advises that visitors should remain "politely alert" and "make firm but gentle inquiries about there being any charge associated with the service you're being offered."</a:t>
            </a:r>
          </a:p>
          <a:p>
            <a:endParaRPr lang="en-US" dirty="0"/>
          </a:p>
        </p:txBody>
      </p:sp>
      <p:sp>
        <p:nvSpPr>
          <p:cNvPr id="4" name="Right Triangle 3">
            <a:hlinkClick r:id="rId3" action="ppaction://hlinksldjump"/>
            <a:extLst>
              <a:ext uri="{FF2B5EF4-FFF2-40B4-BE49-F238E27FC236}">
                <a16:creationId xmlns:a16="http://schemas.microsoft.com/office/drawing/2014/main" id="{FE1A2711-C19B-AAAB-D28F-6DAC1D0E0319}"/>
              </a:ext>
            </a:extLst>
          </p:cNvPr>
          <p:cNvSpPr/>
          <p:nvPr/>
        </p:nvSpPr>
        <p:spPr>
          <a:xfrm flipH="1">
            <a:off x="8576720" y="3335867"/>
            <a:ext cx="3291839" cy="3200400"/>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rId3" action="ppaction://hlinksldjump">
                  <a:extLst>
                    <a:ext uri="{A12FA001-AC4F-418D-AE19-62706E023703}">
                      <ahyp:hlinkClr xmlns:ahyp="http://schemas.microsoft.com/office/drawing/2018/hyperlinkcolor" val="tx"/>
                    </a:ext>
                  </a:extLst>
                </a:hlinkClick>
              </a:rPr>
              <a:t>retry</a:t>
            </a:r>
            <a:endParaRPr lang="en-US" sz="3500" b="1" dirty="0">
              <a:solidFill>
                <a:schemeClr val="bg1"/>
              </a:solidFill>
            </a:endParaRPr>
          </a:p>
        </p:txBody>
      </p:sp>
    </p:spTree>
    <p:extLst>
      <p:ext uri="{BB962C8B-B14F-4D97-AF65-F5344CB8AC3E}">
        <p14:creationId xmlns:p14="http://schemas.microsoft.com/office/powerpoint/2010/main" val="2424825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smiley face with white gloves giving thumbs up&#10;&#10;Description automatically generated">
            <a:extLst>
              <a:ext uri="{FF2B5EF4-FFF2-40B4-BE49-F238E27FC236}">
                <a16:creationId xmlns:a16="http://schemas.microsoft.com/office/drawing/2014/main" id="{1FC63367-0B53-C7C0-D9F5-23BE634E8A4C}"/>
              </a:ext>
            </a:extLst>
          </p:cNvPr>
          <p:cNvPicPr>
            <a:picLocks noChangeAspect="1"/>
          </p:cNvPicPr>
          <p:nvPr/>
        </p:nvPicPr>
        <p:blipFill>
          <a:blip r:embed="rId2"/>
          <a:stretch>
            <a:fillRect/>
          </a:stretch>
        </p:blipFill>
        <p:spPr>
          <a:xfrm>
            <a:off x="745650" y="846200"/>
            <a:ext cx="4979334" cy="4979334"/>
          </a:xfrm>
          <a:prstGeom prst="rect">
            <a:avLst/>
          </a:prstGeom>
        </p:spPr>
      </p:pic>
      <p:sp>
        <p:nvSpPr>
          <p:cNvPr id="3" name="TextBox 2">
            <a:extLst>
              <a:ext uri="{FF2B5EF4-FFF2-40B4-BE49-F238E27FC236}">
                <a16:creationId xmlns:a16="http://schemas.microsoft.com/office/drawing/2014/main" id="{991723B2-D488-C9DB-C13C-06D58BAF4CF9}"/>
              </a:ext>
            </a:extLst>
          </p:cNvPr>
          <p:cNvSpPr txBox="1"/>
          <p:nvPr/>
        </p:nvSpPr>
        <p:spPr>
          <a:xfrm>
            <a:off x="5243308" y="1032466"/>
            <a:ext cx="4855434" cy="4801314"/>
          </a:xfrm>
          <a:prstGeom prst="rect">
            <a:avLst/>
          </a:prstGeom>
          <a:noFill/>
        </p:spPr>
        <p:txBody>
          <a:bodyPr wrap="square" rtlCol="0">
            <a:spAutoFit/>
          </a:bodyPr>
          <a:lstStyle/>
          <a:p>
            <a:r>
              <a:rPr lang="en-US" dirty="0"/>
              <a:t>Good thinking! Whilst their hospitality may be enticing it is advised not to get too personal and know how to say no A common scam occurs in Fiji where Fijian taxi drivers befriend their passengers before inviting them to dinner at their place. If you accept, you are greeted by their family and enjoy a delicious meal and a pleasant evening. Then comes the sting; when they drive you back to your hotel, your host presents a hefty bill for food and transport. To avoid uncomfortable situations like this, travel safety expert Phil Sylvester advises that visitors should remain "politely alert" and "make firm but gentle inquiries about there being any charge associated with the service you're being offered."</a:t>
            </a:r>
          </a:p>
          <a:p>
            <a:endParaRPr lang="en-US" dirty="0"/>
          </a:p>
        </p:txBody>
      </p:sp>
      <p:sp>
        <p:nvSpPr>
          <p:cNvPr id="5" name="Right Triangle 4">
            <a:hlinkClick r:id="" action="ppaction://hlinkshowjump?jump=lastslide"/>
            <a:extLst>
              <a:ext uri="{FF2B5EF4-FFF2-40B4-BE49-F238E27FC236}">
                <a16:creationId xmlns:a16="http://schemas.microsoft.com/office/drawing/2014/main" id="{E824B1C1-D13E-6EF7-69A5-7CE4E30D2570}"/>
              </a:ext>
            </a:extLst>
          </p:cNvPr>
          <p:cNvSpPr/>
          <p:nvPr/>
        </p:nvSpPr>
        <p:spPr>
          <a:xfrm flipH="1">
            <a:off x="8576720" y="3335868"/>
            <a:ext cx="3291840" cy="3200400"/>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 action="ppaction://hlinkshowjump?jump=lastslide">
                  <a:extLst>
                    <a:ext uri="{A12FA001-AC4F-418D-AE19-62706E023703}">
                      <ahyp:hlinkClr xmlns:ahyp="http://schemas.microsoft.com/office/drawing/2018/hyperlinkcolor" val="tx"/>
                    </a:ext>
                  </a:extLst>
                </a:hlinkClick>
              </a:rPr>
              <a:t>Party time!</a:t>
            </a:r>
            <a:endParaRPr lang="en-US" sz="3500" b="1" dirty="0">
              <a:solidFill>
                <a:schemeClr val="bg1"/>
              </a:solidFill>
            </a:endParaRPr>
          </a:p>
        </p:txBody>
      </p:sp>
    </p:spTree>
    <p:extLst>
      <p:ext uri="{BB962C8B-B14F-4D97-AF65-F5344CB8AC3E}">
        <p14:creationId xmlns:p14="http://schemas.microsoft.com/office/powerpoint/2010/main" val="3030851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each with trees and water&#10;&#10;Description automatically generated">
            <a:extLst>
              <a:ext uri="{FF2B5EF4-FFF2-40B4-BE49-F238E27FC236}">
                <a16:creationId xmlns:a16="http://schemas.microsoft.com/office/drawing/2014/main" id="{95A32F14-F16E-65A5-0EFE-7D1C8DE7625F}"/>
              </a:ext>
            </a:extLst>
          </p:cNvPr>
          <p:cNvPicPr>
            <a:picLocks noChangeAspect="1"/>
          </p:cNvPicPr>
          <p:nvPr/>
        </p:nvPicPr>
        <p:blipFill>
          <a:blip r:embed="rId2"/>
          <a:stretch>
            <a:fillRect/>
          </a:stretch>
        </p:blipFill>
        <p:spPr>
          <a:xfrm>
            <a:off x="1283085" y="1735667"/>
            <a:ext cx="4272698" cy="3200400"/>
          </a:xfrm>
          <a:prstGeom prst="rect">
            <a:avLst/>
          </a:prstGeom>
        </p:spPr>
      </p:pic>
      <p:sp>
        <p:nvSpPr>
          <p:cNvPr id="3" name="TextBox 2">
            <a:extLst>
              <a:ext uri="{FF2B5EF4-FFF2-40B4-BE49-F238E27FC236}">
                <a16:creationId xmlns:a16="http://schemas.microsoft.com/office/drawing/2014/main" id="{CD22BCC8-17C5-7A0B-A127-2F7A3E1F4429}"/>
              </a:ext>
            </a:extLst>
          </p:cNvPr>
          <p:cNvSpPr txBox="1"/>
          <p:nvPr/>
        </p:nvSpPr>
        <p:spPr>
          <a:xfrm>
            <a:off x="5555783" y="2735702"/>
            <a:ext cx="4679577" cy="1200329"/>
          </a:xfrm>
          <a:prstGeom prst="rect">
            <a:avLst/>
          </a:prstGeom>
          <a:noFill/>
        </p:spPr>
        <p:txBody>
          <a:bodyPr wrap="square" rtlCol="0">
            <a:spAutoFit/>
          </a:bodyPr>
          <a:lstStyle/>
          <a:p>
            <a:r>
              <a:rPr lang="en-US" dirty="0"/>
              <a:t>Nice thinking the beach is a great way to relax and not have to worry about potential scams if you find a remote enough beach you may not even encounter another person ! </a:t>
            </a:r>
          </a:p>
        </p:txBody>
      </p:sp>
      <p:sp>
        <p:nvSpPr>
          <p:cNvPr id="4" name="Right Triangle 3">
            <a:hlinkClick r:id="rId3" action="ppaction://hlinksldjump"/>
            <a:extLst>
              <a:ext uri="{FF2B5EF4-FFF2-40B4-BE49-F238E27FC236}">
                <a16:creationId xmlns:a16="http://schemas.microsoft.com/office/drawing/2014/main" id="{8CB467DA-1DD9-A578-8FCF-7F287E71E5AF}"/>
              </a:ext>
            </a:extLst>
          </p:cNvPr>
          <p:cNvSpPr/>
          <p:nvPr/>
        </p:nvSpPr>
        <p:spPr>
          <a:xfrm flipH="1">
            <a:off x="8576720" y="3335867"/>
            <a:ext cx="3291839" cy="3200400"/>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hlinkClick r:id="rId3" action="ppaction://hlinksldjump">
                  <a:extLst>
                    <a:ext uri="{A12FA001-AC4F-418D-AE19-62706E023703}">
                      <ahyp:hlinkClr xmlns:ahyp="http://schemas.microsoft.com/office/drawing/2018/hyperlinkcolor" val="tx"/>
                    </a:ext>
                  </a:extLst>
                </a:hlinkClick>
              </a:rPr>
              <a:t>Pick another activity</a:t>
            </a:r>
            <a:endParaRPr lang="en-US" sz="2800" b="1" dirty="0">
              <a:solidFill>
                <a:schemeClr val="bg1"/>
              </a:solidFill>
            </a:endParaRPr>
          </a:p>
        </p:txBody>
      </p:sp>
      <p:sp>
        <p:nvSpPr>
          <p:cNvPr id="6" name="Right Triangle 5">
            <a:hlinkClick r:id="rId4" action="ppaction://hlinksldjump"/>
            <a:extLst>
              <a:ext uri="{FF2B5EF4-FFF2-40B4-BE49-F238E27FC236}">
                <a16:creationId xmlns:a16="http://schemas.microsoft.com/office/drawing/2014/main" id="{EB08B80F-4E52-11FA-F3F1-D8E7B00532AA}"/>
              </a:ext>
            </a:extLst>
          </p:cNvPr>
          <p:cNvSpPr/>
          <p:nvPr/>
        </p:nvSpPr>
        <p:spPr>
          <a:xfrm rot="10800000">
            <a:off x="8576719" y="135466"/>
            <a:ext cx="3291840" cy="3200400"/>
          </a:xfrm>
          <a:prstGeom prst="rtTriangl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AF11A9-3320-0186-63BB-2FA013A18A28}"/>
              </a:ext>
            </a:extLst>
          </p:cNvPr>
          <p:cNvSpPr txBox="1"/>
          <p:nvPr/>
        </p:nvSpPr>
        <p:spPr>
          <a:xfrm>
            <a:off x="9862760" y="440576"/>
            <a:ext cx="2325841" cy="954107"/>
          </a:xfrm>
          <a:prstGeom prst="rect">
            <a:avLst/>
          </a:prstGeom>
          <a:noFill/>
        </p:spPr>
        <p:txBody>
          <a:bodyPr wrap="square" rtlCol="0">
            <a:spAutoFit/>
          </a:bodyPr>
          <a:lstStyle/>
          <a:p>
            <a:r>
              <a:rPr lang="en-US" sz="2800" b="1" dirty="0">
                <a:solidFill>
                  <a:schemeClr val="bg1"/>
                </a:solidFill>
                <a:hlinkClick r:id="rId4" action="ppaction://hlinksldjump">
                  <a:extLst>
                    <a:ext uri="{A12FA001-AC4F-418D-AE19-62706E023703}">
                      <ahyp:hlinkClr xmlns:ahyp="http://schemas.microsoft.com/office/drawing/2018/hyperlinkcolor" val="tx"/>
                    </a:ext>
                  </a:extLst>
                </a:hlinkClick>
              </a:rPr>
              <a:t>Continue to party</a:t>
            </a:r>
            <a:endParaRPr lang="en-US" sz="2800" b="1" dirty="0">
              <a:solidFill>
                <a:schemeClr val="bg1"/>
              </a:solidFill>
            </a:endParaRPr>
          </a:p>
        </p:txBody>
      </p:sp>
    </p:spTree>
    <p:extLst>
      <p:ext uri="{BB962C8B-B14F-4D97-AF65-F5344CB8AC3E}">
        <p14:creationId xmlns:p14="http://schemas.microsoft.com/office/powerpoint/2010/main" val="345884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li Schoolies Package Option 1 2024">
            <a:extLst>
              <a:ext uri="{FF2B5EF4-FFF2-40B4-BE49-F238E27FC236}">
                <a16:creationId xmlns:a16="http://schemas.microsoft.com/office/drawing/2014/main" id="{E68C4282-FA8E-DD0C-5697-F21803A9D2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3" t="14376" r="713" b="24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E3CE290-DF17-F1DD-602F-33C8B1EE489A}"/>
              </a:ext>
            </a:extLst>
          </p:cNvPr>
          <p:cNvGrpSpPr/>
          <p:nvPr/>
        </p:nvGrpSpPr>
        <p:grpSpPr>
          <a:xfrm>
            <a:off x="7312514" y="726176"/>
            <a:ext cx="4038041" cy="4907410"/>
            <a:chOff x="7312514" y="726176"/>
            <a:chExt cx="4038041" cy="4907410"/>
          </a:xfrm>
        </p:grpSpPr>
        <p:pic>
          <p:nvPicPr>
            <p:cNvPr id="4" name="Picture 6">
              <a:extLst>
                <a:ext uri="{FF2B5EF4-FFF2-40B4-BE49-F238E27FC236}">
                  <a16:creationId xmlns:a16="http://schemas.microsoft.com/office/drawing/2014/main" id="{CD747C82-9906-86DF-66DB-12AE90596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7263" y="726176"/>
              <a:ext cx="3588544" cy="4907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9BD1DD-A251-7B24-3548-71A3D7024E03}"/>
                </a:ext>
              </a:extLst>
            </p:cNvPr>
            <p:cNvSpPr txBox="1"/>
            <p:nvPr/>
          </p:nvSpPr>
          <p:spPr>
            <a:xfrm>
              <a:off x="8609524" y="4513945"/>
              <a:ext cx="1444022" cy="477054"/>
            </a:xfrm>
            <a:prstGeom prst="rect">
              <a:avLst/>
            </a:prstGeom>
            <a:noFill/>
          </p:spPr>
          <p:txBody>
            <a:bodyPr wrap="square" rtlCol="0">
              <a:spAutoFit/>
            </a:bodyPr>
            <a:lstStyle/>
            <a:p>
              <a:pPr algn="ctr"/>
              <a:r>
                <a:rPr lang="en-US" sz="2500" dirty="0">
                  <a:solidFill>
                    <a:srgbClr val="6C6103"/>
                  </a:solidFill>
                  <a:latin typeface="Baskerville" panose="02020502070401020303" pitchFamily="18" charset="0"/>
                  <a:ea typeface="Baskerville" panose="02020502070401020303" pitchFamily="18" charset="0"/>
                </a:rPr>
                <a:t>Fiji</a:t>
              </a:r>
            </a:p>
          </p:txBody>
        </p:sp>
        <p:sp>
          <p:nvSpPr>
            <p:cNvPr id="6" name="TextBox 5">
              <a:extLst>
                <a:ext uri="{FF2B5EF4-FFF2-40B4-BE49-F238E27FC236}">
                  <a16:creationId xmlns:a16="http://schemas.microsoft.com/office/drawing/2014/main" id="{BF4F12C7-A3D4-9DE7-3F24-BCD9EA383568}"/>
                </a:ext>
              </a:extLst>
            </p:cNvPr>
            <p:cNvSpPr txBox="1"/>
            <p:nvPr/>
          </p:nvSpPr>
          <p:spPr>
            <a:xfrm>
              <a:off x="7312514" y="1711061"/>
              <a:ext cx="4038041" cy="215444"/>
            </a:xfrm>
            <a:prstGeom prst="rect">
              <a:avLst/>
            </a:prstGeom>
            <a:noFill/>
          </p:spPr>
          <p:txBody>
            <a:bodyPr wrap="square" rtlCol="0">
              <a:spAutoFit/>
            </a:bodyPr>
            <a:lstStyle/>
            <a:p>
              <a:pPr algn="ctr"/>
              <a:r>
                <a:rPr lang="en-US" sz="800" dirty="0">
                  <a:solidFill>
                    <a:srgbClr val="857900"/>
                  </a:solidFill>
                  <a:latin typeface="Baskerville" panose="02020502070401020303" pitchFamily="18" charset="0"/>
                  <a:ea typeface="Baskerville" panose="02020502070401020303" pitchFamily="18" charset="0"/>
                </a:rPr>
                <a:t> </a:t>
              </a:r>
              <a:r>
                <a:rPr lang="en-US" sz="800" dirty="0">
                  <a:solidFill>
                    <a:srgbClr val="6C6103"/>
                  </a:solidFill>
                  <a:latin typeface="Baskerville" panose="02020502070401020303" pitchFamily="18" charset="0"/>
                  <a:ea typeface="Baskerville" panose="02020502070401020303" pitchFamily="18" charset="0"/>
                </a:rPr>
                <a:t>SCHOOLIES ADVENTURE</a:t>
              </a:r>
            </a:p>
          </p:txBody>
        </p:sp>
      </p:grpSp>
      <p:pic>
        <p:nvPicPr>
          <p:cNvPr id="7" name="Picture 6" descr="A person in a blue shirt and gray skirt&#10;&#10;Description automatically generated">
            <a:extLst>
              <a:ext uri="{FF2B5EF4-FFF2-40B4-BE49-F238E27FC236}">
                <a16:creationId xmlns:a16="http://schemas.microsoft.com/office/drawing/2014/main" id="{FC5FC346-783A-182C-2D88-C329BA8921EF}"/>
              </a:ext>
            </a:extLst>
          </p:cNvPr>
          <p:cNvPicPr>
            <a:picLocks noChangeAspect="1"/>
          </p:cNvPicPr>
          <p:nvPr/>
        </p:nvPicPr>
        <p:blipFill>
          <a:blip r:embed="rId4"/>
          <a:stretch>
            <a:fillRect/>
          </a:stretch>
        </p:blipFill>
        <p:spPr>
          <a:xfrm>
            <a:off x="315767" y="914618"/>
            <a:ext cx="4116103" cy="6184145"/>
          </a:xfrm>
          <a:prstGeom prst="rect">
            <a:avLst/>
          </a:prstGeom>
        </p:spPr>
      </p:pic>
      <p:sp>
        <p:nvSpPr>
          <p:cNvPr id="8" name="Rounded Rectangular Callout 7">
            <a:extLst>
              <a:ext uri="{FF2B5EF4-FFF2-40B4-BE49-F238E27FC236}">
                <a16:creationId xmlns:a16="http://schemas.microsoft.com/office/drawing/2014/main" id="{368C82C8-BED0-960C-95BF-7AD28EF40B69}"/>
              </a:ext>
            </a:extLst>
          </p:cNvPr>
          <p:cNvSpPr/>
          <p:nvPr/>
        </p:nvSpPr>
        <p:spPr>
          <a:xfrm>
            <a:off x="2281308" y="0"/>
            <a:ext cx="4219690" cy="2447365"/>
          </a:xfrm>
          <a:prstGeom prst="wedgeRoundRectCallou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E2E518-87BA-DE5F-370F-EAF3EDFA2390}"/>
              </a:ext>
            </a:extLst>
          </p:cNvPr>
          <p:cNvSpPr txBox="1"/>
          <p:nvPr/>
        </p:nvSpPr>
        <p:spPr>
          <a:xfrm>
            <a:off x="2938871" y="762017"/>
            <a:ext cx="2904564" cy="923330"/>
          </a:xfrm>
          <a:prstGeom prst="rect">
            <a:avLst/>
          </a:prstGeom>
          <a:noFill/>
        </p:spPr>
        <p:txBody>
          <a:bodyPr wrap="square" rtlCol="0">
            <a:spAutoFit/>
          </a:bodyPr>
          <a:lstStyle/>
          <a:p>
            <a:r>
              <a:rPr lang="en-US" dirty="0"/>
              <a:t>Congratulations on making it to the party without getting scammed</a:t>
            </a:r>
          </a:p>
        </p:txBody>
      </p:sp>
      <p:sp>
        <p:nvSpPr>
          <p:cNvPr id="10" name="TextBox 9">
            <a:extLst>
              <a:ext uri="{FF2B5EF4-FFF2-40B4-BE49-F238E27FC236}">
                <a16:creationId xmlns:a16="http://schemas.microsoft.com/office/drawing/2014/main" id="{CA32ABD2-0A43-6CD9-59AC-8B1FD675D36C}"/>
              </a:ext>
            </a:extLst>
          </p:cNvPr>
          <p:cNvSpPr txBox="1"/>
          <p:nvPr/>
        </p:nvSpPr>
        <p:spPr>
          <a:xfrm>
            <a:off x="2715651" y="681361"/>
            <a:ext cx="3351004" cy="923330"/>
          </a:xfrm>
          <a:prstGeom prst="rect">
            <a:avLst/>
          </a:prstGeom>
          <a:noFill/>
        </p:spPr>
        <p:txBody>
          <a:bodyPr wrap="square" rtlCol="0">
            <a:spAutoFit/>
          </a:bodyPr>
          <a:lstStyle/>
          <a:p>
            <a:r>
              <a:rPr lang="en-US" dirty="0"/>
              <a:t>Feel free to restart the simulator and explore other scams to beware of, if you wish</a:t>
            </a:r>
          </a:p>
        </p:txBody>
      </p:sp>
      <p:sp>
        <p:nvSpPr>
          <p:cNvPr id="11" name="Rounded Rectangle 10">
            <a:hlinkClick r:id="rId5" action="ppaction://hlinksldjump"/>
            <a:extLst>
              <a:ext uri="{FF2B5EF4-FFF2-40B4-BE49-F238E27FC236}">
                <a16:creationId xmlns:a16="http://schemas.microsoft.com/office/drawing/2014/main" id="{C1E04373-97C4-246D-DA72-D36B65200A29}"/>
              </a:ext>
            </a:extLst>
          </p:cNvPr>
          <p:cNvSpPr/>
          <p:nvPr/>
        </p:nvSpPr>
        <p:spPr>
          <a:xfrm>
            <a:off x="8609524" y="5446059"/>
            <a:ext cx="3552548" cy="1411941"/>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hlinkClick r:id="" action="ppaction://hlinkshowjump?jump=firstslide">
                  <a:extLst>
                    <a:ext uri="{A12FA001-AC4F-418D-AE19-62706E023703}">
                      <ahyp:hlinkClr xmlns:ahyp="http://schemas.microsoft.com/office/drawing/2018/hyperlinkcolor" val="tx"/>
                    </a:ext>
                  </a:extLst>
                </a:hlinkClick>
              </a:rPr>
              <a:t>restart</a:t>
            </a:r>
            <a:endParaRPr lang="en-US" sz="3500" b="1" dirty="0">
              <a:solidFill>
                <a:schemeClr val="bg1"/>
              </a:solidFill>
            </a:endParaRPr>
          </a:p>
        </p:txBody>
      </p:sp>
    </p:spTree>
    <p:extLst>
      <p:ext uri="{BB962C8B-B14F-4D97-AF65-F5344CB8AC3E}">
        <p14:creationId xmlns:p14="http://schemas.microsoft.com/office/powerpoint/2010/main" val="336931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37"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900" decel="100000" fill="hold"/>
                                        <p:tgtEl>
                                          <p:spTgt spid="1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a city in the background&#10;&#10;Description automatically generated">
            <a:extLst>
              <a:ext uri="{FF2B5EF4-FFF2-40B4-BE49-F238E27FC236}">
                <a16:creationId xmlns:a16="http://schemas.microsoft.com/office/drawing/2014/main" id="{859CED95-A2D0-1219-EED5-AA887F056255}"/>
              </a:ext>
            </a:extLst>
          </p:cNvPr>
          <p:cNvPicPr>
            <a:picLocks noChangeAspect="1"/>
          </p:cNvPicPr>
          <p:nvPr/>
        </p:nvPicPr>
        <p:blipFill>
          <a:blip r:embed="rId2"/>
          <a:stretch>
            <a:fillRect/>
          </a:stretch>
        </p:blipFill>
        <p:spPr>
          <a:xfrm>
            <a:off x="-1" y="0"/>
            <a:ext cx="12191999" cy="6858000"/>
          </a:xfrm>
          <a:prstGeom prst="rect">
            <a:avLst/>
          </a:prstGeom>
        </p:spPr>
      </p:pic>
      <p:pic>
        <p:nvPicPr>
          <p:cNvPr id="1030" name="Picture 6">
            <a:extLst>
              <a:ext uri="{FF2B5EF4-FFF2-40B4-BE49-F238E27FC236}">
                <a16:creationId xmlns:a16="http://schemas.microsoft.com/office/drawing/2014/main" id="{B3831AC0-E0AD-87EF-7E30-CFE442E9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609" y="1329922"/>
            <a:ext cx="3091446" cy="52086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ular Callout 5">
            <a:extLst>
              <a:ext uri="{FF2B5EF4-FFF2-40B4-BE49-F238E27FC236}">
                <a16:creationId xmlns:a16="http://schemas.microsoft.com/office/drawing/2014/main" id="{0CBC76D2-8BE4-05EC-FA7D-E0E7641C7F29}"/>
              </a:ext>
            </a:extLst>
          </p:cNvPr>
          <p:cNvSpPr/>
          <p:nvPr/>
        </p:nvSpPr>
        <p:spPr>
          <a:xfrm>
            <a:off x="7858713" y="262690"/>
            <a:ext cx="3481127" cy="2134464"/>
          </a:xfrm>
          <a:prstGeom prst="wedgeRectCallout">
            <a:avLst>
              <a:gd name="adj1" fmla="val -85232"/>
              <a:gd name="adj2" fmla="val 2910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3EE264C-9EE5-FA55-846A-34244545E7C3}"/>
              </a:ext>
            </a:extLst>
          </p:cNvPr>
          <p:cNvSpPr txBox="1"/>
          <p:nvPr/>
        </p:nvSpPr>
        <p:spPr>
          <a:xfrm>
            <a:off x="8104304" y="1006756"/>
            <a:ext cx="2989943" cy="646331"/>
          </a:xfrm>
          <a:prstGeom prst="rect">
            <a:avLst/>
          </a:prstGeom>
          <a:noFill/>
        </p:spPr>
        <p:txBody>
          <a:bodyPr wrap="square" rtlCol="0">
            <a:spAutoFit/>
          </a:bodyPr>
          <a:lstStyle/>
          <a:p>
            <a:pPr algn="ctr"/>
            <a:r>
              <a:rPr lang="en-US" dirty="0"/>
              <a:t>Hello, welcome to the Gold Coast!</a:t>
            </a:r>
          </a:p>
        </p:txBody>
      </p:sp>
      <p:sp>
        <p:nvSpPr>
          <p:cNvPr id="9" name="TextBox 8">
            <a:extLst>
              <a:ext uri="{FF2B5EF4-FFF2-40B4-BE49-F238E27FC236}">
                <a16:creationId xmlns:a16="http://schemas.microsoft.com/office/drawing/2014/main" id="{A5F3E153-E743-C729-0E59-4B0EEFDAA34B}"/>
              </a:ext>
            </a:extLst>
          </p:cNvPr>
          <p:cNvSpPr txBox="1"/>
          <p:nvPr/>
        </p:nvSpPr>
        <p:spPr>
          <a:xfrm>
            <a:off x="8104303" y="1006756"/>
            <a:ext cx="2989943" cy="923330"/>
          </a:xfrm>
          <a:prstGeom prst="rect">
            <a:avLst/>
          </a:prstGeom>
          <a:noFill/>
        </p:spPr>
        <p:txBody>
          <a:bodyPr wrap="square" rtlCol="0">
            <a:spAutoFit/>
          </a:bodyPr>
          <a:lstStyle/>
          <a:p>
            <a:pPr algn="ctr"/>
            <a:r>
              <a:rPr lang="en-US" dirty="0"/>
              <a:t>There’s a couple things we need to do before we can get partying.</a:t>
            </a:r>
          </a:p>
        </p:txBody>
      </p:sp>
      <p:sp>
        <p:nvSpPr>
          <p:cNvPr id="10" name="TextBox 9">
            <a:extLst>
              <a:ext uri="{FF2B5EF4-FFF2-40B4-BE49-F238E27FC236}">
                <a16:creationId xmlns:a16="http://schemas.microsoft.com/office/drawing/2014/main" id="{99957249-FE16-9A30-C3F2-94D64275B31E}"/>
              </a:ext>
            </a:extLst>
          </p:cNvPr>
          <p:cNvSpPr txBox="1"/>
          <p:nvPr/>
        </p:nvSpPr>
        <p:spPr>
          <a:xfrm>
            <a:off x="8104302" y="1069320"/>
            <a:ext cx="2989943" cy="646331"/>
          </a:xfrm>
          <a:prstGeom prst="rect">
            <a:avLst/>
          </a:prstGeom>
          <a:noFill/>
        </p:spPr>
        <p:txBody>
          <a:bodyPr wrap="square" rtlCol="0">
            <a:spAutoFit/>
          </a:bodyPr>
          <a:lstStyle/>
          <a:p>
            <a:pPr algn="ctr"/>
            <a:r>
              <a:rPr lang="en-US" dirty="0"/>
              <a:t>Lets start with booking a hotel for this week.</a:t>
            </a:r>
          </a:p>
        </p:txBody>
      </p:sp>
      <p:sp>
        <p:nvSpPr>
          <p:cNvPr id="11" name="Rounded Rectangle 10">
            <a:hlinkClick r:id="" action="ppaction://hlinkshowjump?jump=nextslide"/>
            <a:extLst>
              <a:ext uri="{FF2B5EF4-FFF2-40B4-BE49-F238E27FC236}">
                <a16:creationId xmlns:a16="http://schemas.microsoft.com/office/drawing/2014/main" id="{831A443F-AC5F-46C0-8B07-9F8EF3A69FAB}"/>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Next</a:t>
            </a:r>
          </a:p>
        </p:txBody>
      </p:sp>
    </p:spTree>
    <p:extLst>
      <p:ext uri="{BB962C8B-B14F-4D97-AF65-F5344CB8AC3E}">
        <p14:creationId xmlns:p14="http://schemas.microsoft.com/office/powerpoint/2010/main" val="2329140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ach with a city in the background&#10;&#10;Description automatically generated">
            <a:extLst>
              <a:ext uri="{FF2B5EF4-FFF2-40B4-BE49-F238E27FC236}">
                <a16:creationId xmlns:a16="http://schemas.microsoft.com/office/drawing/2014/main" id="{859CED95-A2D0-1219-EED5-AA887F056255}"/>
              </a:ext>
            </a:extLst>
          </p:cNvPr>
          <p:cNvPicPr>
            <a:picLocks noChangeAspect="1"/>
          </p:cNvPicPr>
          <p:nvPr/>
        </p:nvPicPr>
        <p:blipFill>
          <a:blip r:embed="rId2"/>
          <a:stretch>
            <a:fillRect/>
          </a:stretch>
        </p:blipFill>
        <p:spPr>
          <a:xfrm>
            <a:off x="-1" y="0"/>
            <a:ext cx="12191999" cy="6858000"/>
          </a:xfrm>
          <a:prstGeom prst="rect">
            <a:avLst/>
          </a:prstGeom>
        </p:spPr>
      </p:pic>
      <p:pic>
        <p:nvPicPr>
          <p:cNvPr id="1030" name="Picture 6">
            <a:extLst>
              <a:ext uri="{FF2B5EF4-FFF2-40B4-BE49-F238E27FC236}">
                <a16:creationId xmlns:a16="http://schemas.microsoft.com/office/drawing/2014/main" id="{B3831AC0-E0AD-87EF-7E30-CFE442E9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63" y="1487085"/>
            <a:ext cx="3091446" cy="52086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rowserFrame | Wrap screenshots in browser frames">
            <a:extLst>
              <a:ext uri="{FF2B5EF4-FFF2-40B4-BE49-F238E27FC236}">
                <a16:creationId xmlns:a16="http://schemas.microsoft.com/office/drawing/2014/main" id="{8DA9F52E-2CC8-61AE-0E4D-F610554C2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430" y="319452"/>
            <a:ext cx="9576254" cy="6219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3839E5-0C09-F7E4-2EF3-CB59F7E4D4DF}"/>
              </a:ext>
            </a:extLst>
          </p:cNvPr>
          <p:cNvPicPr>
            <a:picLocks noChangeAspect="1"/>
          </p:cNvPicPr>
          <p:nvPr/>
        </p:nvPicPr>
        <p:blipFill rotWithShape="1">
          <a:blip r:embed="rId5"/>
          <a:srcRect l="11673" r="12656"/>
          <a:stretch/>
        </p:blipFill>
        <p:spPr>
          <a:xfrm>
            <a:off x="2281900" y="1901734"/>
            <a:ext cx="2301358" cy="2024350"/>
          </a:xfrm>
          <a:prstGeom prst="rect">
            <a:avLst/>
          </a:prstGeom>
        </p:spPr>
      </p:pic>
      <p:sp>
        <p:nvSpPr>
          <p:cNvPr id="4" name="TextBox 3">
            <a:extLst>
              <a:ext uri="{FF2B5EF4-FFF2-40B4-BE49-F238E27FC236}">
                <a16:creationId xmlns:a16="http://schemas.microsoft.com/office/drawing/2014/main" id="{B863B8B7-7650-8ACB-1087-7BE4E275D4B7}"/>
              </a:ext>
            </a:extLst>
          </p:cNvPr>
          <p:cNvSpPr txBox="1"/>
          <p:nvPr/>
        </p:nvSpPr>
        <p:spPr>
          <a:xfrm>
            <a:off x="5020458" y="1068724"/>
            <a:ext cx="5108027" cy="400110"/>
          </a:xfrm>
          <a:prstGeom prst="rect">
            <a:avLst/>
          </a:prstGeom>
          <a:noFill/>
        </p:spPr>
        <p:txBody>
          <a:bodyPr wrap="square" rtlCol="0">
            <a:spAutoFit/>
          </a:bodyPr>
          <a:lstStyle/>
          <a:p>
            <a:r>
              <a:rPr lang="en-US" sz="2000" dirty="0"/>
              <a:t>Hotels on the Gold Coast</a:t>
            </a:r>
          </a:p>
        </p:txBody>
      </p:sp>
      <p:pic>
        <p:nvPicPr>
          <p:cNvPr id="8" name="Picture 7">
            <a:extLst>
              <a:ext uri="{FF2B5EF4-FFF2-40B4-BE49-F238E27FC236}">
                <a16:creationId xmlns:a16="http://schemas.microsoft.com/office/drawing/2014/main" id="{AF2C5028-C5C0-9168-20DF-40F8D521840F}"/>
              </a:ext>
            </a:extLst>
          </p:cNvPr>
          <p:cNvPicPr>
            <a:picLocks noChangeAspect="1"/>
          </p:cNvPicPr>
          <p:nvPr/>
        </p:nvPicPr>
        <p:blipFill rotWithShape="1">
          <a:blip r:embed="rId6"/>
          <a:srcRect l="4310" t="-717" r="19481" b="717"/>
          <a:stretch/>
        </p:blipFill>
        <p:spPr>
          <a:xfrm>
            <a:off x="6801557" y="4203451"/>
            <a:ext cx="2296055" cy="2005426"/>
          </a:xfrm>
          <a:prstGeom prst="rect">
            <a:avLst/>
          </a:prstGeom>
        </p:spPr>
      </p:pic>
      <p:sp>
        <p:nvSpPr>
          <p:cNvPr id="11" name="TextBox 10">
            <a:extLst>
              <a:ext uri="{FF2B5EF4-FFF2-40B4-BE49-F238E27FC236}">
                <a16:creationId xmlns:a16="http://schemas.microsoft.com/office/drawing/2014/main" id="{50334B95-70B7-4CCA-7BF0-EFD4471ABD83}"/>
              </a:ext>
            </a:extLst>
          </p:cNvPr>
          <p:cNvSpPr txBox="1"/>
          <p:nvPr/>
        </p:nvSpPr>
        <p:spPr>
          <a:xfrm>
            <a:off x="4667514" y="2173528"/>
            <a:ext cx="2194994" cy="969496"/>
          </a:xfrm>
          <a:prstGeom prst="rect">
            <a:avLst/>
          </a:prstGeom>
          <a:noFill/>
        </p:spPr>
        <p:txBody>
          <a:bodyPr wrap="square" rtlCol="0">
            <a:spAutoFit/>
          </a:bodyPr>
          <a:lstStyle/>
          <a:p>
            <a:r>
              <a:rPr lang="en-US" sz="1500" b="1" dirty="0"/>
              <a:t>Paradise Island Resort</a:t>
            </a:r>
          </a:p>
          <a:p>
            <a:r>
              <a:rPr lang="en-US" dirty="0"/>
              <a:t>$750</a:t>
            </a:r>
          </a:p>
          <a:p>
            <a:r>
              <a:rPr lang="en-US" sz="1200" dirty="0"/>
              <a:t>4.5 stars</a:t>
            </a:r>
          </a:p>
          <a:p>
            <a:r>
              <a:rPr lang="en-US" sz="1200" dirty="0"/>
              <a:t>“Great Hotel” “Clean Rooms”</a:t>
            </a:r>
          </a:p>
        </p:txBody>
      </p:sp>
      <p:pic>
        <p:nvPicPr>
          <p:cNvPr id="12" name="Picture 11">
            <a:extLst>
              <a:ext uri="{FF2B5EF4-FFF2-40B4-BE49-F238E27FC236}">
                <a16:creationId xmlns:a16="http://schemas.microsoft.com/office/drawing/2014/main" id="{74747F85-11F1-57D5-8A0A-DB2C6B9C7598}"/>
              </a:ext>
            </a:extLst>
          </p:cNvPr>
          <p:cNvPicPr>
            <a:picLocks noChangeAspect="1"/>
          </p:cNvPicPr>
          <p:nvPr/>
        </p:nvPicPr>
        <p:blipFill>
          <a:blip r:embed="rId7"/>
          <a:stretch>
            <a:fillRect/>
          </a:stretch>
        </p:blipFill>
        <p:spPr>
          <a:xfrm>
            <a:off x="4734670" y="1957043"/>
            <a:ext cx="1038349" cy="230744"/>
          </a:xfrm>
          <a:prstGeom prst="rect">
            <a:avLst/>
          </a:prstGeom>
        </p:spPr>
      </p:pic>
      <p:pic>
        <p:nvPicPr>
          <p:cNvPr id="13" name="Picture 12">
            <a:extLst>
              <a:ext uri="{FF2B5EF4-FFF2-40B4-BE49-F238E27FC236}">
                <a16:creationId xmlns:a16="http://schemas.microsoft.com/office/drawing/2014/main" id="{6F5711C2-4CDC-A1EE-E22C-5F7F72251048}"/>
              </a:ext>
            </a:extLst>
          </p:cNvPr>
          <p:cNvPicPr>
            <a:picLocks noChangeAspect="1"/>
          </p:cNvPicPr>
          <p:nvPr/>
        </p:nvPicPr>
        <p:blipFill rotWithShape="1">
          <a:blip r:embed="rId8"/>
          <a:srcRect l="21593" t="62" r="13138" b="-62"/>
          <a:stretch/>
        </p:blipFill>
        <p:spPr>
          <a:xfrm>
            <a:off x="2281900" y="4203451"/>
            <a:ext cx="2301358" cy="2005426"/>
          </a:xfrm>
          <a:prstGeom prst="rect">
            <a:avLst/>
          </a:prstGeom>
        </p:spPr>
      </p:pic>
      <p:sp>
        <p:nvSpPr>
          <p:cNvPr id="14" name="TextBox 13">
            <a:extLst>
              <a:ext uri="{FF2B5EF4-FFF2-40B4-BE49-F238E27FC236}">
                <a16:creationId xmlns:a16="http://schemas.microsoft.com/office/drawing/2014/main" id="{CB088359-792B-36B5-0826-C067FDF7AAE5}"/>
              </a:ext>
            </a:extLst>
          </p:cNvPr>
          <p:cNvSpPr txBox="1"/>
          <p:nvPr/>
        </p:nvSpPr>
        <p:spPr>
          <a:xfrm>
            <a:off x="4667514" y="4415171"/>
            <a:ext cx="2194994" cy="1015663"/>
          </a:xfrm>
          <a:prstGeom prst="rect">
            <a:avLst/>
          </a:prstGeom>
          <a:noFill/>
        </p:spPr>
        <p:txBody>
          <a:bodyPr wrap="square" rtlCol="0">
            <a:spAutoFit/>
          </a:bodyPr>
          <a:lstStyle/>
          <a:p>
            <a:r>
              <a:rPr lang="en-US" sz="1500" b="1" dirty="0"/>
              <a:t>LIMITED TIME LUXURY PENTHOUSE HOTEL</a:t>
            </a:r>
          </a:p>
          <a:p>
            <a:r>
              <a:rPr lang="en-US" strike="sngStrike" dirty="0">
                <a:solidFill>
                  <a:schemeClr val="bg1">
                    <a:lumMod val="65000"/>
                  </a:schemeClr>
                </a:solidFill>
              </a:rPr>
              <a:t>$1500 </a:t>
            </a:r>
            <a:r>
              <a:rPr lang="en-US" dirty="0"/>
              <a:t>$60 </a:t>
            </a:r>
            <a:r>
              <a:rPr lang="en-US" sz="1000" dirty="0"/>
              <a:t>per person</a:t>
            </a:r>
            <a:r>
              <a:rPr lang="en-US" dirty="0"/>
              <a:t> </a:t>
            </a:r>
          </a:p>
          <a:p>
            <a:r>
              <a:rPr lang="en-US" sz="1200" dirty="0"/>
              <a:t>80 stars</a:t>
            </a:r>
          </a:p>
        </p:txBody>
      </p:sp>
      <p:pic>
        <p:nvPicPr>
          <p:cNvPr id="15" name="Picture 14">
            <a:extLst>
              <a:ext uri="{FF2B5EF4-FFF2-40B4-BE49-F238E27FC236}">
                <a16:creationId xmlns:a16="http://schemas.microsoft.com/office/drawing/2014/main" id="{2348CBF8-FBC7-F54A-A1DD-07BE67B5C788}"/>
              </a:ext>
            </a:extLst>
          </p:cNvPr>
          <p:cNvPicPr>
            <a:picLocks noChangeAspect="1"/>
          </p:cNvPicPr>
          <p:nvPr/>
        </p:nvPicPr>
        <p:blipFill>
          <a:blip r:embed="rId9"/>
          <a:srcRect/>
          <a:stretch/>
        </p:blipFill>
        <p:spPr>
          <a:xfrm>
            <a:off x="6808754" y="1898656"/>
            <a:ext cx="2288581" cy="2011940"/>
          </a:xfrm>
          <a:prstGeom prst="rect">
            <a:avLst/>
          </a:prstGeom>
        </p:spPr>
      </p:pic>
      <p:sp>
        <p:nvSpPr>
          <p:cNvPr id="16" name="TextBox 15">
            <a:extLst>
              <a:ext uri="{FF2B5EF4-FFF2-40B4-BE49-F238E27FC236}">
                <a16:creationId xmlns:a16="http://schemas.microsoft.com/office/drawing/2014/main" id="{7CAE17F0-3228-DEAD-6C1B-4CD13E79411F}"/>
              </a:ext>
            </a:extLst>
          </p:cNvPr>
          <p:cNvSpPr txBox="1"/>
          <p:nvPr/>
        </p:nvSpPr>
        <p:spPr>
          <a:xfrm>
            <a:off x="9220258" y="2173528"/>
            <a:ext cx="2194994" cy="969496"/>
          </a:xfrm>
          <a:prstGeom prst="rect">
            <a:avLst/>
          </a:prstGeom>
          <a:noFill/>
        </p:spPr>
        <p:txBody>
          <a:bodyPr wrap="square" rtlCol="0">
            <a:spAutoFit/>
          </a:bodyPr>
          <a:lstStyle/>
          <a:p>
            <a:r>
              <a:rPr lang="en-US" sz="1500" b="1" dirty="0"/>
              <a:t>Paradise Island Resort</a:t>
            </a:r>
          </a:p>
          <a:p>
            <a:r>
              <a:rPr lang="en-US" strike="sngStrike" dirty="0">
                <a:solidFill>
                  <a:schemeClr val="bg1">
                    <a:lumMod val="65000"/>
                  </a:schemeClr>
                </a:solidFill>
              </a:rPr>
              <a:t>$750</a:t>
            </a:r>
            <a:r>
              <a:rPr lang="en-US" dirty="0">
                <a:solidFill>
                  <a:schemeClr val="bg1">
                    <a:lumMod val="65000"/>
                  </a:schemeClr>
                </a:solidFill>
              </a:rPr>
              <a:t> </a:t>
            </a:r>
            <a:r>
              <a:rPr lang="en-US" dirty="0"/>
              <a:t>$599</a:t>
            </a:r>
            <a:endParaRPr lang="en-US" strike="sngStrike" dirty="0"/>
          </a:p>
          <a:p>
            <a:r>
              <a:rPr lang="en-US" sz="1200" dirty="0"/>
              <a:t>4.5 stars</a:t>
            </a:r>
          </a:p>
          <a:p>
            <a:r>
              <a:rPr lang="en-US" sz="1200" dirty="0"/>
              <a:t>“Great Hotel” “Clean Rooms”</a:t>
            </a:r>
          </a:p>
        </p:txBody>
      </p:sp>
      <p:sp>
        <p:nvSpPr>
          <p:cNvPr id="17" name="TextBox 16">
            <a:extLst>
              <a:ext uri="{FF2B5EF4-FFF2-40B4-BE49-F238E27FC236}">
                <a16:creationId xmlns:a16="http://schemas.microsoft.com/office/drawing/2014/main" id="{29238EF7-012F-E426-A152-C8CF9DA3B21A}"/>
              </a:ext>
            </a:extLst>
          </p:cNvPr>
          <p:cNvSpPr txBox="1"/>
          <p:nvPr/>
        </p:nvSpPr>
        <p:spPr>
          <a:xfrm>
            <a:off x="9220258" y="4281540"/>
            <a:ext cx="2194994" cy="1200329"/>
          </a:xfrm>
          <a:prstGeom prst="rect">
            <a:avLst/>
          </a:prstGeom>
          <a:noFill/>
        </p:spPr>
        <p:txBody>
          <a:bodyPr wrap="square" rtlCol="0">
            <a:spAutoFit/>
          </a:bodyPr>
          <a:lstStyle/>
          <a:p>
            <a:r>
              <a:rPr lang="en-US" b="1" dirty="0"/>
              <a:t>Aruba Sands Hotel</a:t>
            </a:r>
          </a:p>
          <a:p>
            <a:r>
              <a:rPr lang="en-US" dirty="0"/>
              <a:t>$650</a:t>
            </a:r>
            <a:endParaRPr lang="en-US" strike="sngStrike" dirty="0"/>
          </a:p>
          <a:p>
            <a:r>
              <a:rPr lang="en-US" sz="1200" dirty="0"/>
              <a:t>10 stars</a:t>
            </a:r>
          </a:p>
          <a:p>
            <a:r>
              <a:rPr lang="en-US" sz="1200" dirty="0"/>
              <a:t>“Bad Service” “Unclean Rooms”</a:t>
            </a:r>
          </a:p>
        </p:txBody>
      </p:sp>
      <p:sp>
        <p:nvSpPr>
          <p:cNvPr id="18" name="TextBox 17">
            <a:extLst>
              <a:ext uri="{FF2B5EF4-FFF2-40B4-BE49-F238E27FC236}">
                <a16:creationId xmlns:a16="http://schemas.microsoft.com/office/drawing/2014/main" id="{721F6991-4A3B-963A-9B0B-4A77AC46C820}"/>
              </a:ext>
            </a:extLst>
          </p:cNvPr>
          <p:cNvSpPr txBox="1"/>
          <p:nvPr/>
        </p:nvSpPr>
        <p:spPr>
          <a:xfrm>
            <a:off x="2375968" y="5695714"/>
            <a:ext cx="2059494" cy="477054"/>
          </a:xfrm>
          <a:prstGeom prst="rect">
            <a:avLst/>
          </a:prstGeom>
          <a:noFill/>
        </p:spPr>
        <p:txBody>
          <a:bodyPr wrap="square" rtlCol="0">
            <a:spAutoFit/>
          </a:bodyPr>
          <a:lstStyle/>
          <a:p>
            <a:pPr algn="ctr"/>
            <a:r>
              <a:rPr lang="en-US" sz="2500" b="1" dirty="0">
                <a:ln w="22225">
                  <a:solidFill>
                    <a:srgbClr val="FF0000"/>
                  </a:solidFill>
                  <a:prstDash val="solid"/>
                </a:ln>
                <a:solidFill>
                  <a:schemeClr val="bg1"/>
                </a:solidFill>
              </a:rPr>
              <a:t>BIG SALE!!!!</a:t>
            </a:r>
          </a:p>
        </p:txBody>
      </p:sp>
      <p:sp>
        <p:nvSpPr>
          <p:cNvPr id="19" name="TextBox 18">
            <a:extLst>
              <a:ext uri="{FF2B5EF4-FFF2-40B4-BE49-F238E27FC236}">
                <a16:creationId xmlns:a16="http://schemas.microsoft.com/office/drawing/2014/main" id="{4BD42E6F-34F6-7801-0DB5-EDD74A4C51A1}"/>
              </a:ext>
            </a:extLst>
          </p:cNvPr>
          <p:cNvSpPr txBox="1"/>
          <p:nvPr/>
        </p:nvSpPr>
        <p:spPr>
          <a:xfrm>
            <a:off x="2367423" y="4251215"/>
            <a:ext cx="2059494" cy="477054"/>
          </a:xfrm>
          <a:prstGeom prst="rect">
            <a:avLst/>
          </a:prstGeom>
          <a:noFill/>
        </p:spPr>
        <p:txBody>
          <a:bodyPr wrap="square" rtlCol="0">
            <a:spAutoFit/>
          </a:bodyPr>
          <a:lstStyle/>
          <a:p>
            <a:pPr algn="ctr"/>
            <a:r>
              <a:rPr lang="en-US" sz="2500" b="1" dirty="0">
                <a:ln w="22225">
                  <a:solidFill>
                    <a:srgbClr val="FF0000"/>
                  </a:solidFill>
                  <a:prstDash val="solid"/>
                </a:ln>
                <a:solidFill>
                  <a:schemeClr val="bg1"/>
                </a:solidFill>
              </a:rPr>
              <a:t>99.99% OFF</a:t>
            </a:r>
          </a:p>
        </p:txBody>
      </p:sp>
      <p:pic>
        <p:nvPicPr>
          <p:cNvPr id="20" name="Picture 19">
            <a:extLst>
              <a:ext uri="{FF2B5EF4-FFF2-40B4-BE49-F238E27FC236}">
                <a16:creationId xmlns:a16="http://schemas.microsoft.com/office/drawing/2014/main" id="{BC8E9901-493C-9A91-A838-59A38ED7DEF4}"/>
              </a:ext>
            </a:extLst>
          </p:cNvPr>
          <p:cNvPicPr>
            <a:picLocks noChangeAspect="1"/>
          </p:cNvPicPr>
          <p:nvPr/>
        </p:nvPicPr>
        <p:blipFill>
          <a:blip r:embed="rId10"/>
          <a:srcRect/>
          <a:stretch/>
        </p:blipFill>
        <p:spPr>
          <a:xfrm>
            <a:off x="9279145" y="4130323"/>
            <a:ext cx="1231948" cy="213704"/>
          </a:xfrm>
          <a:prstGeom prst="rect">
            <a:avLst/>
          </a:prstGeom>
        </p:spPr>
      </p:pic>
      <p:sp>
        <p:nvSpPr>
          <p:cNvPr id="21" name="Rounded Rectangle 20">
            <a:hlinkClick r:id="rId11" action="ppaction://hlinksldjump"/>
            <a:extLst>
              <a:ext uri="{FF2B5EF4-FFF2-40B4-BE49-F238E27FC236}">
                <a16:creationId xmlns:a16="http://schemas.microsoft.com/office/drawing/2014/main" id="{24C0257A-4C42-7A9B-825E-7459CF63473C}"/>
              </a:ext>
            </a:extLst>
          </p:cNvPr>
          <p:cNvSpPr/>
          <p:nvPr/>
        </p:nvSpPr>
        <p:spPr>
          <a:xfrm>
            <a:off x="9455812" y="5481869"/>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sp>
        <p:nvSpPr>
          <p:cNvPr id="22" name="Rounded Rectangle 21">
            <a:hlinkClick r:id="rId12" action="ppaction://hlinksldjump"/>
            <a:extLst>
              <a:ext uri="{FF2B5EF4-FFF2-40B4-BE49-F238E27FC236}">
                <a16:creationId xmlns:a16="http://schemas.microsoft.com/office/drawing/2014/main" id="{53C0DC95-14C4-A822-05F0-4CD2C94EA7DD}"/>
              </a:ext>
            </a:extLst>
          </p:cNvPr>
          <p:cNvSpPr/>
          <p:nvPr/>
        </p:nvSpPr>
        <p:spPr>
          <a:xfrm>
            <a:off x="4903068" y="3242303"/>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sp>
        <p:nvSpPr>
          <p:cNvPr id="23" name="Rounded Rectangle 22">
            <a:hlinkClick r:id="rId13" action="ppaction://hlinksldjump"/>
            <a:extLst>
              <a:ext uri="{FF2B5EF4-FFF2-40B4-BE49-F238E27FC236}">
                <a16:creationId xmlns:a16="http://schemas.microsoft.com/office/drawing/2014/main" id="{67447E53-712F-441B-8C22-9F916EC5A619}"/>
              </a:ext>
            </a:extLst>
          </p:cNvPr>
          <p:cNvSpPr/>
          <p:nvPr/>
        </p:nvSpPr>
        <p:spPr>
          <a:xfrm>
            <a:off x="4903068" y="5483946"/>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sp>
        <p:nvSpPr>
          <p:cNvPr id="24" name="Rounded Rectangle 23">
            <a:hlinkClick r:id="rId14" action="ppaction://hlinksldjump"/>
            <a:extLst>
              <a:ext uri="{FF2B5EF4-FFF2-40B4-BE49-F238E27FC236}">
                <a16:creationId xmlns:a16="http://schemas.microsoft.com/office/drawing/2014/main" id="{B8C0E4B3-1A12-E17A-907A-05EC9959C6E1}"/>
              </a:ext>
            </a:extLst>
          </p:cNvPr>
          <p:cNvSpPr/>
          <p:nvPr/>
        </p:nvSpPr>
        <p:spPr>
          <a:xfrm>
            <a:off x="9455812" y="3242303"/>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pic>
        <p:nvPicPr>
          <p:cNvPr id="25" name="Picture 24">
            <a:extLst>
              <a:ext uri="{FF2B5EF4-FFF2-40B4-BE49-F238E27FC236}">
                <a16:creationId xmlns:a16="http://schemas.microsoft.com/office/drawing/2014/main" id="{82495182-10BF-C93B-B67F-B7DE25C3AAE8}"/>
              </a:ext>
            </a:extLst>
          </p:cNvPr>
          <p:cNvPicPr>
            <a:picLocks noChangeAspect="1"/>
          </p:cNvPicPr>
          <p:nvPr/>
        </p:nvPicPr>
        <p:blipFill>
          <a:blip r:embed="rId15"/>
          <a:stretch>
            <a:fillRect/>
          </a:stretch>
        </p:blipFill>
        <p:spPr>
          <a:xfrm>
            <a:off x="4667514" y="4156684"/>
            <a:ext cx="1550615" cy="290740"/>
          </a:xfrm>
          <a:prstGeom prst="rect">
            <a:avLst/>
          </a:prstGeom>
        </p:spPr>
      </p:pic>
      <p:pic>
        <p:nvPicPr>
          <p:cNvPr id="26" name="Picture 25">
            <a:extLst>
              <a:ext uri="{FF2B5EF4-FFF2-40B4-BE49-F238E27FC236}">
                <a16:creationId xmlns:a16="http://schemas.microsoft.com/office/drawing/2014/main" id="{A439AEA3-9E8D-C222-BC18-85FA0EF185CE}"/>
              </a:ext>
            </a:extLst>
          </p:cNvPr>
          <p:cNvPicPr>
            <a:picLocks noChangeAspect="1"/>
          </p:cNvPicPr>
          <p:nvPr/>
        </p:nvPicPr>
        <p:blipFill>
          <a:blip r:embed="rId16"/>
          <a:srcRect/>
          <a:stretch/>
        </p:blipFill>
        <p:spPr>
          <a:xfrm>
            <a:off x="9254432" y="1957043"/>
            <a:ext cx="1250612" cy="279392"/>
          </a:xfrm>
          <a:prstGeom prst="rect">
            <a:avLst/>
          </a:prstGeom>
        </p:spPr>
      </p:pic>
      <p:sp>
        <p:nvSpPr>
          <p:cNvPr id="6" name="Rectangular Callout 5">
            <a:extLst>
              <a:ext uri="{FF2B5EF4-FFF2-40B4-BE49-F238E27FC236}">
                <a16:creationId xmlns:a16="http://schemas.microsoft.com/office/drawing/2014/main" id="{0CBC76D2-8BE4-05EC-FA7D-E0E7641C7F29}"/>
              </a:ext>
            </a:extLst>
          </p:cNvPr>
          <p:cNvSpPr/>
          <p:nvPr/>
        </p:nvSpPr>
        <p:spPr>
          <a:xfrm>
            <a:off x="1387919" y="75908"/>
            <a:ext cx="3481127" cy="2134464"/>
          </a:xfrm>
          <a:prstGeom prst="wedgeRectCallout">
            <a:avLst>
              <a:gd name="adj1" fmla="val -42137"/>
              <a:gd name="adj2" fmla="val 64584"/>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278E16B-40D6-90B1-54AF-3006BFDF4C35}"/>
              </a:ext>
            </a:extLst>
          </p:cNvPr>
          <p:cNvSpPr txBox="1"/>
          <p:nvPr/>
        </p:nvSpPr>
        <p:spPr>
          <a:xfrm>
            <a:off x="1585703" y="849368"/>
            <a:ext cx="3057593" cy="646331"/>
          </a:xfrm>
          <a:prstGeom prst="rect">
            <a:avLst/>
          </a:prstGeom>
          <a:noFill/>
        </p:spPr>
        <p:txBody>
          <a:bodyPr wrap="square" rtlCol="0">
            <a:spAutoFit/>
          </a:bodyPr>
          <a:lstStyle/>
          <a:p>
            <a:pPr algn="ctr"/>
            <a:r>
              <a:rPr lang="en-US" dirty="0"/>
              <a:t>I’ve searched for hotels around the Gold Coast</a:t>
            </a:r>
          </a:p>
        </p:txBody>
      </p:sp>
      <p:sp>
        <p:nvSpPr>
          <p:cNvPr id="28" name="TextBox 27">
            <a:extLst>
              <a:ext uri="{FF2B5EF4-FFF2-40B4-BE49-F238E27FC236}">
                <a16:creationId xmlns:a16="http://schemas.microsoft.com/office/drawing/2014/main" id="{7CA72C79-239E-9F0B-F00E-6C6634D33B1A}"/>
              </a:ext>
            </a:extLst>
          </p:cNvPr>
          <p:cNvSpPr txBox="1"/>
          <p:nvPr/>
        </p:nvSpPr>
        <p:spPr>
          <a:xfrm>
            <a:off x="1599685" y="710868"/>
            <a:ext cx="3057593" cy="923330"/>
          </a:xfrm>
          <a:prstGeom prst="rect">
            <a:avLst/>
          </a:prstGeom>
          <a:noFill/>
        </p:spPr>
        <p:txBody>
          <a:bodyPr wrap="square" rtlCol="0">
            <a:spAutoFit/>
          </a:bodyPr>
          <a:lstStyle/>
          <a:p>
            <a:pPr algn="ctr"/>
            <a:r>
              <a:rPr lang="en-US" dirty="0"/>
              <a:t>Choose your pick and remember you’ve set aside $800 to spend on hotels. </a:t>
            </a:r>
          </a:p>
        </p:txBody>
      </p:sp>
      <p:sp>
        <p:nvSpPr>
          <p:cNvPr id="29" name="TextBox 28">
            <a:extLst>
              <a:ext uri="{FF2B5EF4-FFF2-40B4-BE49-F238E27FC236}">
                <a16:creationId xmlns:a16="http://schemas.microsoft.com/office/drawing/2014/main" id="{3AE28382-6440-0F75-D081-1A5B8E12010E}"/>
              </a:ext>
            </a:extLst>
          </p:cNvPr>
          <p:cNvSpPr txBox="1"/>
          <p:nvPr/>
        </p:nvSpPr>
        <p:spPr>
          <a:xfrm>
            <a:off x="1542126" y="918617"/>
            <a:ext cx="3057593" cy="646331"/>
          </a:xfrm>
          <a:prstGeom prst="rect">
            <a:avLst/>
          </a:prstGeom>
          <a:noFill/>
        </p:spPr>
        <p:txBody>
          <a:bodyPr wrap="square" rtlCol="0">
            <a:spAutoFit/>
          </a:bodyPr>
          <a:lstStyle/>
          <a:p>
            <a:pPr algn="ctr"/>
            <a:r>
              <a:rPr lang="en-US" dirty="0"/>
              <a:t>Make sure you choose carefully!</a:t>
            </a:r>
          </a:p>
        </p:txBody>
      </p:sp>
    </p:spTree>
    <p:extLst>
      <p:ext uri="{BB962C8B-B14F-4D97-AF65-F5344CB8AC3E}">
        <p14:creationId xmlns:p14="http://schemas.microsoft.com/office/powerpoint/2010/main" val="1494745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7"/>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8"/>
                                        </p:tgtEl>
                                        <p:attrNameLst>
                                          <p:attrName>style.visibility</p:attrName>
                                        </p:attrNameLst>
                                      </p:cBhvr>
                                      <p:to>
                                        <p:strVal val="hidden"/>
                                      </p:to>
                                    </p:set>
                                  </p:childTnLst>
                                </p:cTn>
                              </p:par>
                            </p:childTnLst>
                          </p:cTn>
                        </p:par>
                        <p:par>
                          <p:cTn id="20" fill="hold">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9"/>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p:bldP spid="27" grpId="1"/>
      <p:bldP spid="28" grpId="0"/>
      <p:bldP spid="28" grpId="1"/>
      <p:bldP spid="29" grpId="0"/>
      <p:bldP spid="2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16E0D-BB0E-1CC0-6A04-2AC486965276}"/>
              </a:ext>
            </a:extLst>
          </p:cNvPr>
          <p:cNvPicPr>
            <a:picLocks noChangeAspect="1"/>
          </p:cNvPicPr>
          <p:nvPr/>
        </p:nvPicPr>
        <p:blipFill rotWithShape="1">
          <a:blip r:embed="rId2"/>
          <a:srcRect t="182"/>
          <a:stretch/>
        </p:blipFill>
        <p:spPr>
          <a:xfrm>
            <a:off x="1" y="-1135723"/>
            <a:ext cx="12192000" cy="7993723"/>
          </a:xfrm>
          <a:prstGeom prst="rect">
            <a:avLst/>
          </a:prstGeom>
        </p:spPr>
      </p:pic>
      <p:pic>
        <p:nvPicPr>
          <p:cNvPr id="3" name="Picture 2">
            <a:extLst>
              <a:ext uri="{FF2B5EF4-FFF2-40B4-BE49-F238E27FC236}">
                <a16:creationId xmlns:a16="http://schemas.microsoft.com/office/drawing/2014/main" id="{A25D0675-BFFC-66F0-6B1B-837D33C2D44B}"/>
              </a:ext>
            </a:extLst>
          </p:cNvPr>
          <p:cNvPicPr>
            <a:picLocks noChangeAspect="1" noChangeArrowheads="1"/>
          </p:cNvPicPr>
          <p:nvPr/>
        </p:nvPicPr>
        <p:blipFill>
          <a:blip r:embed="rId3"/>
          <a:srcRect/>
          <a:stretch/>
        </p:blipFill>
        <p:spPr bwMode="auto">
          <a:xfrm>
            <a:off x="4881981" y="1062704"/>
            <a:ext cx="3351960" cy="56461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a:extLst>
              <a:ext uri="{FF2B5EF4-FFF2-40B4-BE49-F238E27FC236}">
                <a16:creationId xmlns:a16="http://schemas.microsoft.com/office/drawing/2014/main" id="{873C61D8-EDF7-21E7-6F3C-23BD7FD546A0}"/>
              </a:ext>
            </a:extLst>
          </p:cNvPr>
          <p:cNvSpPr/>
          <p:nvPr/>
        </p:nvSpPr>
        <p:spPr>
          <a:xfrm>
            <a:off x="8403771" y="180138"/>
            <a:ext cx="3481127" cy="2134464"/>
          </a:xfrm>
          <a:prstGeom prst="wedgeRectCallout">
            <a:avLst>
              <a:gd name="adj1" fmla="val -75382"/>
              <a:gd name="adj2" fmla="val 48519"/>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79C100-0A06-AA01-28F9-D9EFEF8CA6D8}"/>
              </a:ext>
            </a:extLst>
          </p:cNvPr>
          <p:cNvSpPr txBox="1"/>
          <p:nvPr/>
        </p:nvSpPr>
        <p:spPr>
          <a:xfrm>
            <a:off x="8649362" y="1062704"/>
            <a:ext cx="2989943" cy="369332"/>
          </a:xfrm>
          <a:prstGeom prst="rect">
            <a:avLst/>
          </a:prstGeom>
          <a:noFill/>
        </p:spPr>
        <p:txBody>
          <a:bodyPr wrap="square" rtlCol="0">
            <a:spAutoFit/>
          </a:bodyPr>
          <a:lstStyle/>
          <a:p>
            <a:pPr algn="ctr"/>
            <a:r>
              <a:rPr lang="en-US" dirty="0"/>
              <a:t>Oh no! You were scammed!</a:t>
            </a:r>
          </a:p>
        </p:txBody>
      </p:sp>
      <p:sp>
        <p:nvSpPr>
          <p:cNvPr id="6" name="TextBox 5">
            <a:extLst>
              <a:ext uri="{FF2B5EF4-FFF2-40B4-BE49-F238E27FC236}">
                <a16:creationId xmlns:a16="http://schemas.microsoft.com/office/drawing/2014/main" id="{4A8A965C-236F-15A5-224C-89742D5259F1}"/>
              </a:ext>
            </a:extLst>
          </p:cNvPr>
          <p:cNvSpPr txBox="1"/>
          <p:nvPr/>
        </p:nvSpPr>
        <p:spPr>
          <a:xfrm>
            <a:off x="8649361" y="785705"/>
            <a:ext cx="2989943" cy="923330"/>
          </a:xfrm>
          <a:prstGeom prst="rect">
            <a:avLst/>
          </a:prstGeom>
          <a:noFill/>
        </p:spPr>
        <p:txBody>
          <a:bodyPr wrap="square" rtlCol="0">
            <a:spAutoFit/>
          </a:bodyPr>
          <a:lstStyle/>
          <a:p>
            <a:pPr algn="ctr"/>
            <a:r>
              <a:rPr lang="en-US" dirty="0"/>
              <a:t>Here are a few things that indicated that the listing was a scam.</a:t>
            </a:r>
          </a:p>
        </p:txBody>
      </p:sp>
      <p:sp>
        <p:nvSpPr>
          <p:cNvPr id="7" name="TextBox 6">
            <a:extLst>
              <a:ext uri="{FF2B5EF4-FFF2-40B4-BE49-F238E27FC236}">
                <a16:creationId xmlns:a16="http://schemas.microsoft.com/office/drawing/2014/main" id="{ED44D4C2-49C1-CEDF-ED7B-5E2498FCE61F}"/>
              </a:ext>
            </a:extLst>
          </p:cNvPr>
          <p:cNvSpPr txBox="1"/>
          <p:nvPr/>
        </p:nvSpPr>
        <p:spPr>
          <a:xfrm>
            <a:off x="8649361" y="508706"/>
            <a:ext cx="2989943" cy="1477328"/>
          </a:xfrm>
          <a:prstGeom prst="rect">
            <a:avLst/>
          </a:prstGeom>
          <a:noFill/>
        </p:spPr>
        <p:txBody>
          <a:bodyPr wrap="square" rtlCol="0">
            <a:spAutoFit/>
          </a:bodyPr>
          <a:lstStyle/>
          <a:p>
            <a:pPr algn="ctr"/>
            <a:r>
              <a:rPr lang="en-US" dirty="0"/>
              <a:t>First is the unrealistic sale on the listing. The image says it is a 99.99% sale. Whilst the price is only discounted to 96%.</a:t>
            </a:r>
          </a:p>
        </p:txBody>
      </p:sp>
      <p:pic>
        <p:nvPicPr>
          <p:cNvPr id="8" name="Picture 7">
            <a:extLst>
              <a:ext uri="{FF2B5EF4-FFF2-40B4-BE49-F238E27FC236}">
                <a16:creationId xmlns:a16="http://schemas.microsoft.com/office/drawing/2014/main" id="{8F88D144-82F6-A8DB-0D87-D42C784B6116}"/>
              </a:ext>
            </a:extLst>
          </p:cNvPr>
          <p:cNvPicPr>
            <a:picLocks noChangeAspect="1"/>
          </p:cNvPicPr>
          <p:nvPr/>
        </p:nvPicPr>
        <p:blipFill>
          <a:blip r:embed="rId4"/>
          <a:srcRect/>
          <a:stretch/>
        </p:blipFill>
        <p:spPr>
          <a:xfrm>
            <a:off x="774170" y="2010953"/>
            <a:ext cx="4547661" cy="2180385"/>
          </a:xfrm>
          <a:prstGeom prst="rect">
            <a:avLst/>
          </a:prstGeom>
          <a:ln w="44450">
            <a:solidFill>
              <a:schemeClr val="tx1"/>
            </a:solidFill>
          </a:ln>
        </p:spPr>
      </p:pic>
      <p:sp>
        <p:nvSpPr>
          <p:cNvPr id="9" name="Oval 8">
            <a:extLst>
              <a:ext uri="{FF2B5EF4-FFF2-40B4-BE49-F238E27FC236}">
                <a16:creationId xmlns:a16="http://schemas.microsoft.com/office/drawing/2014/main" id="{16A48C44-ED58-F0B5-C677-E62874A8B153}"/>
              </a:ext>
            </a:extLst>
          </p:cNvPr>
          <p:cNvSpPr/>
          <p:nvPr/>
        </p:nvSpPr>
        <p:spPr>
          <a:xfrm>
            <a:off x="3212758" y="2816939"/>
            <a:ext cx="1865870"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54EA2E5-5139-3D72-6874-C3F36F542785}"/>
              </a:ext>
            </a:extLst>
          </p:cNvPr>
          <p:cNvSpPr/>
          <p:nvPr/>
        </p:nvSpPr>
        <p:spPr>
          <a:xfrm>
            <a:off x="961179" y="2122871"/>
            <a:ext cx="1967371" cy="4967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81D87C-B36B-7AB9-B9DF-D4EECB54AD3A}"/>
              </a:ext>
            </a:extLst>
          </p:cNvPr>
          <p:cNvSpPr/>
          <p:nvPr/>
        </p:nvSpPr>
        <p:spPr>
          <a:xfrm>
            <a:off x="3212758" y="3052817"/>
            <a:ext cx="864974"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65ADED8-E833-00AE-DA6E-27729DBF4337}"/>
              </a:ext>
            </a:extLst>
          </p:cNvPr>
          <p:cNvSpPr txBox="1"/>
          <p:nvPr/>
        </p:nvSpPr>
        <p:spPr>
          <a:xfrm>
            <a:off x="8649360" y="601010"/>
            <a:ext cx="2989943" cy="1200329"/>
          </a:xfrm>
          <a:prstGeom prst="rect">
            <a:avLst/>
          </a:prstGeom>
          <a:noFill/>
        </p:spPr>
        <p:txBody>
          <a:bodyPr wrap="square" rtlCol="0">
            <a:spAutoFit/>
          </a:bodyPr>
          <a:lstStyle/>
          <a:p>
            <a:pPr algn="ctr"/>
            <a:r>
              <a:rPr lang="en-US" dirty="0"/>
              <a:t>The most stars any hotel has is 7 stars this listing has 99 stars. This is a big indicator to how this is a scam. </a:t>
            </a:r>
          </a:p>
        </p:txBody>
      </p:sp>
      <p:sp>
        <p:nvSpPr>
          <p:cNvPr id="13" name="TextBox 12">
            <a:extLst>
              <a:ext uri="{FF2B5EF4-FFF2-40B4-BE49-F238E27FC236}">
                <a16:creationId xmlns:a16="http://schemas.microsoft.com/office/drawing/2014/main" id="{B91F227E-FD35-42F3-AFC0-8F4343CCEB09}"/>
              </a:ext>
            </a:extLst>
          </p:cNvPr>
          <p:cNvSpPr txBox="1"/>
          <p:nvPr/>
        </p:nvSpPr>
        <p:spPr>
          <a:xfrm>
            <a:off x="8637725" y="237035"/>
            <a:ext cx="2989943" cy="2031325"/>
          </a:xfrm>
          <a:prstGeom prst="rect">
            <a:avLst/>
          </a:prstGeom>
          <a:noFill/>
        </p:spPr>
        <p:txBody>
          <a:bodyPr wrap="square" rtlCol="0">
            <a:spAutoFit/>
          </a:bodyPr>
          <a:lstStyle/>
          <a:p>
            <a:pPr algn="ctr"/>
            <a:r>
              <a:rPr lang="en-US" dirty="0"/>
              <a:t>The best way to avoid hotel scams is to book with a trusted third party website. Such as </a:t>
            </a:r>
            <a:r>
              <a:rPr lang="en-US" dirty="0" err="1"/>
              <a:t>Booking.com</a:t>
            </a:r>
            <a:r>
              <a:rPr lang="en-US" dirty="0"/>
              <a:t> or Expedia. As you can see this listing isn’t listed by any trusted website.</a:t>
            </a:r>
          </a:p>
        </p:txBody>
      </p:sp>
      <p:sp>
        <p:nvSpPr>
          <p:cNvPr id="14" name="Rounded Rectangle 13">
            <a:hlinkClick r:id="rId5" action="ppaction://hlinksldjump"/>
            <a:extLst>
              <a:ext uri="{FF2B5EF4-FFF2-40B4-BE49-F238E27FC236}">
                <a16:creationId xmlns:a16="http://schemas.microsoft.com/office/drawing/2014/main" id="{6F7DC4C8-E49E-ADE2-86F9-49EC53B94D0F}"/>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
        <p:nvSpPr>
          <p:cNvPr id="16" name="TextBox 15">
            <a:extLst>
              <a:ext uri="{FF2B5EF4-FFF2-40B4-BE49-F238E27FC236}">
                <a16:creationId xmlns:a16="http://schemas.microsoft.com/office/drawing/2014/main" id="{96BA219F-4E41-3A22-4647-B5E3D3C6D63B}"/>
              </a:ext>
            </a:extLst>
          </p:cNvPr>
          <p:cNvSpPr txBox="1"/>
          <p:nvPr/>
        </p:nvSpPr>
        <p:spPr>
          <a:xfrm>
            <a:off x="8647744" y="739539"/>
            <a:ext cx="2989943" cy="923330"/>
          </a:xfrm>
          <a:prstGeom prst="rect">
            <a:avLst/>
          </a:prstGeom>
          <a:noFill/>
        </p:spPr>
        <p:txBody>
          <a:bodyPr wrap="square" rtlCol="0">
            <a:spAutoFit/>
          </a:bodyPr>
          <a:lstStyle/>
          <a:p>
            <a:pPr algn="ctr"/>
            <a:r>
              <a:rPr lang="en-US" dirty="0"/>
              <a:t>Or you can book directly from the hotel website which can be even safer. </a:t>
            </a:r>
          </a:p>
        </p:txBody>
      </p:sp>
      <p:pic>
        <p:nvPicPr>
          <p:cNvPr id="17" name="Picture 16">
            <a:extLst>
              <a:ext uri="{FF2B5EF4-FFF2-40B4-BE49-F238E27FC236}">
                <a16:creationId xmlns:a16="http://schemas.microsoft.com/office/drawing/2014/main" id="{7E3CC821-FB19-2B12-454A-D103E813F81F}"/>
              </a:ext>
            </a:extLst>
          </p:cNvPr>
          <p:cNvPicPr>
            <a:picLocks noChangeAspect="1"/>
          </p:cNvPicPr>
          <p:nvPr/>
        </p:nvPicPr>
        <p:blipFill>
          <a:blip r:embed="rId6"/>
          <a:stretch>
            <a:fillRect/>
          </a:stretch>
        </p:blipFill>
        <p:spPr>
          <a:xfrm>
            <a:off x="3296026" y="2098339"/>
            <a:ext cx="1636225" cy="306792"/>
          </a:xfrm>
          <a:prstGeom prst="rect">
            <a:avLst/>
          </a:prstGeom>
        </p:spPr>
      </p:pic>
      <p:sp>
        <p:nvSpPr>
          <p:cNvPr id="18" name="Oval 17">
            <a:extLst>
              <a:ext uri="{FF2B5EF4-FFF2-40B4-BE49-F238E27FC236}">
                <a16:creationId xmlns:a16="http://schemas.microsoft.com/office/drawing/2014/main" id="{8E649F89-3244-3311-9E61-A091DAE58D4F}"/>
              </a:ext>
            </a:extLst>
          </p:cNvPr>
          <p:cNvSpPr/>
          <p:nvPr/>
        </p:nvSpPr>
        <p:spPr>
          <a:xfrm>
            <a:off x="3296026" y="2021670"/>
            <a:ext cx="1713652"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88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childTnLst>
                          </p:cTn>
                        </p:par>
                        <p:par>
                          <p:cTn id="26" fill="hold">
                            <p:stCondLst>
                              <p:cond delay="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7"/>
                                        </p:tgtEl>
                                        <p:attrNameLst>
                                          <p:attrName>style.visibility</p:attrName>
                                        </p:attrNameLst>
                                      </p:cBhvr>
                                      <p:to>
                                        <p:strVal val="hidden"/>
                                      </p:to>
                                    </p:set>
                                  </p:childTnLst>
                                </p:cTn>
                              </p:par>
                            </p:childTnLst>
                          </p:cTn>
                        </p:par>
                        <p:par>
                          <p:cTn id="42" fill="hold">
                            <p:stCondLst>
                              <p:cond delay="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par>
                          <p:cTn id="55" fill="hold">
                            <p:stCondLst>
                              <p:cond delay="0"/>
                            </p:stCondLst>
                            <p:childTnLst>
                              <p:par>
                                <p:cTn id="56" presetID="22" presetClass="entr" presetSubtype="8"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22" presetClass="entr" presetSubtype="8"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6"/>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childTnLst>
                                </p:cTn>
                              </p:par>
                              <p:par>
                                <p:cTn id="74" presetID="53" presetClass="entr" presetSubtype="16"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ppt_w</p:attrName>
                                        </p:attrNameLst>
                                      </p:cBhvr>
                                      <p:tavLst>
                                        <p:tav tm="0">
                                          <p:val>
                                            <p:fltVal val="0"/>
                                          </p:val>
                                        </p:tav>
                                        <p:tav tm="100000">
                                          <p:val>
                                            <p:strVal val="#ppt_w"/>
                                          </p:val>
                                        </p:tav>
                                      </p:tavLst>
                                    </p:anim>
                                    <p:anim calcmode="lin" valueType="num">
                                      <p:cBhvr>
                                        <p:cTn id="77" dur="500" fill="hold"/>
                                        <p:tgtEl>
                                          <p:spTgt spid="18"/>
                                        </p:tgtEl>
                                        <p:attrNameLst>
                                          <p:attrName>ppt_h</p:attrName>
                                        </p:attrNameLst>
                                      </p:cBhvr>
                                      <p:tavLst>
                                        <p:tav tm="0">
                                          <p:val>
                                            <p:fltVal val="0"/>
                                          </p:val>
                                        </p:tav>
                                        <p:tav tm="100000">
                                          <p:val>
                                            <p:strVal val="#ppt_h"/>
                                          </p:val>
                                        </p:tav>
                                      </p:tavLst>
                                    </p:anim>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7" grpId="0"/>
      <p:bldP spid="7" grpId="1"/>
      <p:bldP spid="9" grpId="0" animBg="1"/>
      <p:bldP spid="10" grpId="0" animBg="1"/>
      <p:bldP spid="11" grpId="0" animBg="1"/>
      <p:bldP spid="12" grpId="0"/>
      <p:bldP spid="12" grpId="1"/>
      <p:bldP spid="13" grpId="0"/>
      <p:bldP spid="13" grpId="1"/>
      <p:bldP spid="14" grpId="0" animBg="1"/>
      <p:bldP spid="16" grpId="0"/>
      <p:bldP spid="16" grpId="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60DB33-8B9A-AB7E-91E5-A8D45FC6181F}"/>
              </a:ext>
            </a:extLst>
          </p:cNvPr>
          <p:cNvPicPr>
            <a:picLocks noChangeAspect="1" noChangeArrowheads="1"/>
          </p:cNvPicPr>
          <p:nvPr/>
        </p:nvPicPr>
        <p:blipFill>
          <a:blip r:embed="rId3"/>
          <a:srcRect l="3333" r="3333"/>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2C1CA06-A92D-95B6-4578-8006F8BB457D}"/>
              </a:ext>
            </a:extLst>
          </p:cNvPr>
          <p:cNvPicPr>
            <a:picLocks noChangeAspect="1" noChangeArrowheads="1"/>
          </p:cNvPicPr>
          <p:nvPr/>
        </p:nvPicPr>
        <p:blipFill>
          <a:blip r:embed="rId4"/>
          <a:srcRect/>
          <a:stretch/>
        </p:blipFill>
        <p:spPr bwMode="auto">
          <a:xfrm>
            <a:off x="6095999" y="1778516"/>
            <a:ext cx="3048274" cy="512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a:extLst>
              <a:ext uri="{FF2B5EF4-FFF2-40B4-BE49-F238E27FC236}">
                <a16:creationId xmlns:a16="http://schemas.microsoft.com/office/drawing/2014/main" id="{A497E20C-EA5B-4CC1-909E-72F2AFBD3A68}"/>
              </a:ext>
            </a:extLst>
          </p:cNvPr>
          <p:cNvSpPr/>
          <p:nvPr/>
        </p:nvSpPr>
        <p:spPr>
          <a:xfrm>
            <a:off x="8630925" y="123504"/>
            <a:ext cx="3481127" cy="2134464"/>
          </a:xfrm>
          <a:prstGeom prst="wedgeRectCallout">
            <a:avLst>
              <a:gd name="adj1" fmla="val -42655"/>
              <a:gd name="adj2" fmla="val 75908"/>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52A84AB-81AE-9676-B5F4-A3CA8371A9AF}"/>
              </a:ext>
            </a:extLst>
          </p:cNvPr>
          <p:cNvSpPr txBox="1"/>
          <p:nvPr/>
        </p:nvSpPr>
        <p:spPr>
          <a:xfrm>
            <a:off x="8737270" y="910187"/>
            <a:ext cx="3268435" cy="369332"/>
          </a:xfrm>
          <a:prstGeom prst="rect">
            <a:avLst/>
          </a:prstGeom>
          <a:noFill/>
        </p:spPr>
        <p:txBody>
          <a:bodyPr wrap="square" rtlCol="0">
            <a:spAutoFit/>
          </a:bodyPr>
          <a:lstStyle/>
          <a:p>
            <a:pPr algn="ctr"/>
            <a:r>
              <a:rPr lang="en-US" dirty="0"/>
              <a:t>Oh no! You were scammed!</a:t>
            </a:r>
          </a:p>
        </p:txBody>
      </p:sp>
      <p:sp>
        <p:nvSpPr>
          <p:cNvPr id="6" name="TextBox 5">
            <a:extLst>
              <a:ext uri="{FF2B5EF4-FFF2-40B4-BE49-F238E27FC236}">
                <a16:creationId xmlns:a16="http://schemas.microsoft.com/office/drawing/2014/main" id="{B1C69743-C1DA-D340-3D7E-15B9C42C8B55}"/>
              </a:ext>
            </a:extLst>
          </p:cNvPr>
          <p:cNvSpPr txBox="1"/>
          <p:nvPr/>
        </p:nvSpPr>
        <p:spPr>
          <a:xfrm>
            <a:off x="8657322" y="760772"/>
            <a:ext cx="3268435" cy="646331"/>
          </a:xfrm>
          <a:prstGeom prst="rect">
            <a:avLst/>
          </a:prstGeom>
          <a:noFill/>
        </p:spPr>
        <p:txBody>
          <a:bodyPr wrap="square" rtlCol="0">
            <a:spAutoFit/>
          </a:bodyPr>
          <a:lstStyle/>
          <a:p>
            <a:pPr algn="ctr"/>
            <a:r>
              <a:rPr lang="en-US" dirty="0"/>
              <a:t>Here are some things that indicated it was a scam. </a:t>
            </a:r>
          </a:p>
        </p:txBody>
      </p:sp>
      <p:pic>
        <p:nvPicPr>
          <p:cNvPr id="7" name="Picture 6">
            <a:extLst>
              <a:ext uri="{FF2B5EF4-FFF2-40B4-BE49-F238E27FC236}">
                <a16:creationId xmlns:a16="http://schemas.microsoft.com/office/drawing/2014/main" id="{BCC5AA42-6192-2707-D43E-34A37FE09581}"/>
              </a:ext>
            </a:extLst>
          </p:cNvPr>
          <p:cNvPicPr>
            <a:picLocks noChangeAspect="1"/>
          </p:cNvPicPr>
          <p:nvPr/>
        </p:nvPicPr>
        <p:blipFill>
          <a:blip r:embed="rId5"/>
          <a:srcRect/>
          <a:stretch/>
        </p:blipFill>
        <p:spPr>
          <a:xfrm>
            <a:off x="887027" y="3261541"/>
            <a:ext cx="4426634" cy="2083122"/>
          </a:xfrm>
          <a:prstGeom prst="rect">
            <a:avLst/>
          </a:prstGeom>
          <a:ln w="44450">
            <a:solidFill>
              <a:schemeClr val="tx1"/>
            </a:solidFill>
          </a:ln>
        </p:spPr>
      </p:pic>
      <p:sp>
        <p:nvSpPr>
          <p:cNvPr id="8" name="TextBox 7">
            <a:extLst>
              <a:ext uri="{FF2B5EF4-FFF2-40B4-BE49-F238E27FC236}">
                <a16:creationId xmlns:a16="http://schemas.microsoft.com/office/drawing/2014/main" id="{A6D61DDD-9976-8200-B6DE-DE6B3F31BADF}"/>
              </a:ext>
            </a:extLst>
          </p:cNvPr>
          <p:cNvSpPr txBox="1"/>
          <p:nvPr/>
        </p:nvSpPr>
        <p:spPr>
          <a:xfrm>
            <a:off x="8750469" y="771687"/>
            <a:ext cx="3268435" cy="646331"/>
          </a:xfrm>
          <a:prstGeom prst="rect">
            <a:avLst/>
          </a:prstGeom>
          <a:noFill/>
        </p:spPr>
        <p:txBody>
          <a:bodyPr wrap="square" rtlCol="0">
            <a:spAutoFit/>
          </a:bodyPr>
          <a:lstStyle/>
          <a:p>
            <a:pPr algn="ctr"/>
            <a:r>
              <a:rPr lang="en-US" dirty="0"/>
              <a:t>This was a fake copy of the real listing. </a:t>
            </a:r>
          </a:p>
        </p:txBody>
      </p:sp>
      <p:pic>
        <p:nvPicPr>
          <p:cNvPr id="9" name="Picture 8">
            <a:extLst>
              <a:ext uri="{FF2B5EF4-FFF2-40B4-BE49-F238E27FC236}">
                <a16:creationId xmlns:a16="http://schemas.microsoft.com/office/drawing/2014/main" id="{189E8E0F-FEFD-86E4-2B7C-3C27BACA2B47}"/>
              </a:ext>
            </a:extLst>
          </p:cNvPr>
          <p:cNvPicPr>
            <a:picLocks noChangeAspect="1"/>
          </p:cNvPicPr>
          <p:nvPr/>
        </p:nvPicPr>
        <p:blipFill>
          <a:blip r:embed="rId6"/>
          <a:srcRect/>
          <a:stretch/>
        </p:blipFill>
        <p:spPr>
          <a:xfrm>
            <a:off x="929089" y="1014252"/>
            <a:ext cx="4342508" cy="2083122"/>
          </a:xfrm>
          <a:prstGeom prst="rect">
            <a:avLst/>
          </a:prstGeom>
          <a:ln w="44450">
            <a:solidFill>
              <a:schemeClr val="tx1"/>
            </a:solidFill>
          </a:ln>
        </p:spPr>
      </p:pic>
      <p:sp>
        <p:nvSpPr>
          <p:cNvPr id="10" name="TextBox 9">
            <a:extLst>
              <a:ext uri="{FF2B5EF4-FFF2-40B4-BE49-F238E27FC236}">
                <a16:creationId xmlns:a16="http://schemas.microsoft.com/office/drawing/2014/main" id="{0A96FB66-612A-622F-DB4E-750324A80F87}"/>
              </a:ext>
            </a:extLst>
          </p:cNvPr>
          <p:cNvSpPr txBox="1"/>
          <p:nvPr/>
        </p:nvSpPr>
        <p:spPr>
          <a:xfrm>
            <a:off x="8743869" y="778125"/>
            <a:ext cx="3268435" cy="646331"/>
          </a:xfrm>
          <a:prstGeom prst="rect">
            <a:avLst/>
          </a:prstGeom>
          <a:noFill/>
        </p:spPr>
        <p:txBody>
          <a:bodyPr wrap="square" rtlCol="0">
            <a:spAutoFit/>
          </a:bodyPr>
          <a:lstStyle/>
          <a:p>
            <a:pPr algn="ctr"/>
            <a:r>
              <a:rPr lang="en-US" dirty="0"/>
              <a:t>This can be seen by the copy of the website logo.</a:t>
            </a:r>
          </a:p>
        </p:txBody>
      </p:sp>
      <p:sp>
        <p:nvSpPr>
          <p:cNvPr id="11" name="Oval 10">
            <a:extLst>
              <a:ext uri="{FF2B5EF4-FFF2-40B4-BE49-F238E27FC236}">
                <a16:creationId xmlns:a16="http://schemas.microsoft.com/office/drawing/2014/main" id="{83155E99-98D3-25B8-FC16-61C619BAFB06}"/>
              </a:ext>
            </a:extLst>
          </p:cNvPr>
          <p:cNvSpPr/>
          <p:nvPr/>
        </p:nvSpPr>
        <p:spPr>
          <a:xfrm>
            <a:off x="3129695" y="1033124"/>
            <a:ext cx="1329567"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BC53991-9D40-CCEF-0570-F8FAC55CC549}"/>
              </a:ext>
            </a:extLst>
          </p:cNvPr>
          <p:cNvSpPr/>
          <p:nvPr/>
        </p:nvSpPr>
        <p:spPr>
          <a:xfrm>
            <a:off x="3250152" y="3317858"/>
            <a:ext cx="1329567"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9A8232-39C7-CB08-9EBC-8F5BCBFB74A8}"/>
              </a:ext>
            </a:extLst>
          </p:cNvPr>
          <p:cNvSpPr txBox="1"/>
          <p:nvPr/>
        </p:nvSpPr>
        <p:spPr>
          <a:xfrm>
            <a:off x="8713430" y="729071"/>
            <a:ext cx="3268435" cy="923330"/>
          </a:xfrm>
          <a:prstGeom prst="rect">
            <a:avLst/>
          </a:prstGeom>
          <a:noFill/>
        </p:spPr>
        <p:txBody>
          <a:bodyPr wrap="square" rtlCol="0">
            <a:spAutoFit/>
          </a:bodyPr>
          <a:lstStyle/>
          <a:p>
            <a:pPr algn="ctr"/>
            <a:r>
              <a:rPr lang="en-US" dirty="0"/>
              <a:t>This is a common way of scamming and is one to be aware of.</a:t>
            </a:r>
          </a:p>
        </p:txBody>
      </p:sp>
      <p:sp>
        <p:nvSpPr>
          <p:cNvPr id="14" name="Rounded Rectangle 13">
            <a:hlinkClick r:id="rId7" action="ppaction://hlinksldjump"/>
            <a:extLst>
              <a:ext uri="{FF2B5EF4-FFF2-40B4-BE49-F238E27FC236}">
                <a16:creationId xmlns:a16="http://schemas.microsoft.com/office/drawing/2014/main" id="{4B471526-09D2-D2CE-79B0-CE7D895E3FF6}"/>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Tree>
    <p:extLst>
      <p:ext uri="{BB962C8B-B14F-4D97-AF65-F5344CB8AC3E}">
        <p14:creationId xmlns:p14="http://schemas.microsoft.com/office/powerpoint/2010/main" val="342751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8"/>
                                        </p:tgtEl>
                                        <p:attrNameLst>
                                          <p:attrName>style.visibility</p:attrName>
                                        </p:attrNameLst>
                                      </p:cBhvr>
                                      <p:to>
                                        <p:strVal val="hidden"/>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3"/>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8" grpId="1"/>
      <p:bldP spid="10" grpId="0"/>
      <p:bldP spid="10" grpId="1"/>
      <p:bldP spid="11" grpId="0" animBg="1"/>
      <p:bldP spid="12" grpId="0" animBg="1"/>
      <p:bldP spid="13" grpId="0"/>
      <p:bldP spid="13" grpId="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5C0927-A071-5C45-4849-31D24FCBCD42}"/>
              </a:ext>
            </a:extLst>
          </p:cNvPr>
          <p:cNvPicPr>
            <a:picLocks noChangeAspect="1"/>
          </p:cNvPicPr>
          <p:nvPr/>
        </p:nvPicPr>
        <p:blipFill rotWithShape="1">
          <a:blip r:embed="rId2"/>
          <a:srcRect t="7752" b="7752"/>
          <a:stretch/>
        </p:blipFill>
        <p:spPr>
          <a:xfrm>
            <a:off x="0" y="0"/>
            <a:ext cx="12192000" cy="6858000"/>
          </a:xfrm>
          <a:prstGeom prst="rect">
            <a:avLst/>
          </a:prstGeom>
        </p:spPr>
      </p:pic>
      <p:sp>
        <p:nvSpPr>
          <p:cNvPr id="4" name="Rectangular Callout 3">
            <a:extLst>
              <a:ext uri="{FF2B5EF4-FFF2-40B4-BE49-F238E27FC236}">
                <a16:creationId xmlns:a16="http://schemas.microsoft.com/office/drawing/2014/main" id="{C7A21BB0-023B-B501-387D-23FD08C8472A}"/>
              </a:ext>
            </a:extLst>
          </p:cNvPr>
          <p:cNvSpPr/>
          <p:nvPr/>
        </p:nvSpPr>
        <p:spPr>
          <a:xfrm>
            <a:off x="8403771" y="180138"/>
            <a:ext cx="3481127" cy="2134464"/>
          </a:xfrm>
          <a:prstGeom prst="wedgeRectCallout">
            <a:avLst>
              <a:gd name="adj1" fmla="val -86367"/>
              <a:gd name="adj2" fmla="val -2889"/>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4F4B0F4-075A-B18C-3985-7C1E9EB46A26}"/>
              </a:ext>
            </a:extLst>
          </p:cNvPr>
          <p:cNvPicPr>
            <a:picLocks noChangeAspect="1"/>
          </p:cNvPicPr>
          <p:nvPr/>
        </p:nvPicPr>
        <p:blipFill>
          <a:blip r:embed="rId3"/>
          <a:srcRect/>
          <a:stretch/>
        </p:blipFill>
        <p:spPr>
          <a:xfrm>
            <a:off x="774170" y="2054854"/>
            <a:ext cx="4547661" cy="2092583"/>
          </a:xfrm>
          <a:prstGeom prst="rect">
            <a:avLst/>
          </a:prstGeom>
          <a:ln w="44450">
            <a:solidFill>
              <a:schemeClr val="tx1"/>
            </a:solidFill>
          </a:ln>
        </p:spPr>
      </p:pic>
      <p:sp>
        <p:nvSpPr>
          <p:cNvPr id="6" name="TextBox 5">
            <a:extLst>
              <a:ext uri="{FF2B5EF4-FFF2-40B4-BE49-F238E27FC236}">
                <a16:creationId xmlns:a16="http://schemas.microsoft.com/office/drawing/2014/main" id="{67200CC5-D532-827D-8D81-192F13BC6320}"/>
              </a:ext>
            </a:extLst>
          </p:cNvPr>
          <p:cNvSpPr txBox="1"/>
          <p:nvPr/>
        </p:nvSpPr>
        <p:spPr>
          <a:xfrm>
            <a:off x="8537784" y="1062704"/>
            <a:ext cx="3213100" cy="369332"/>
          </a:xfrm>
          <a:prstGeom prst="rect">
            <a:avLst/>
          </a:prstGeom>
          <a:noFill/>
        </p:spPr>
        <p:txBody>
          <a:bodyPr wrap="square" rtlCol="0">
            <a:spAutoFit/>
          </a:bodyPr>
          <a:lstStyle/>
          <a:p>
            <a:pPr algn="ctr"/>
            <a:r>
              <a:rPr lang="en-US" dirty="0"/>
              <a:t>Oh no, you were scammed </a:t>
            </a:r>
          </a:p>
        </p:txBody>
      </p:sp>
      <p:sp>
        <p:nvSpPr>
          <p:cNvPr id="7" name="TextBox 6">
            <a:extLst>
              <a:ext uri="{FF2B5EF4-FFF2-40B4-BE49-F238E27FC236}">
                <a16:creationId xmlns:a16="http://schemas.microsoft.com/office/drawing/2014/main" id="{5B67092D-5B67-2BA1-F873-2B4365A64C09}"/>
              </a:ext>
            </a:extLst>
          </p:cNvPr>
          <p:cNvSpPr txBox="1"/>
          <p:nvPr/>
        </p:nvSpPr>
        <p:spPr>
          <a:xfrm>
            <a:off x="8537784" y="785705"/>
            <a:ext cx="3213100" cy="923330"/>
          </a:xfrm>
          <a:prstGeom prst="rect">
            <a:avLst/>
          </a:prstGeom>
          <a:noFill/>
        </p:spPr>
        <p:txBody>
          <a:bodyPr wrap="square" rtlCol="0">
            <a:spAutoFit/>
          </a:bodyPr>
          <a:lstStyle/>
          <a:p>
            <a:pPr algn="ctr"/>
            <a:r>
              <a:rPr lang="en-US" dirty="0"/>
              <a:t>Here are a few things that indicated the listing was a scam. </a:t>
            </a:r>
          </a:p>
        </p:txBody>
      </p:sp>
      <p:sp>
        <p:nvSpPr>
          <p:cNvPr id="8" name="TextBox 7">
            <a:extLst>
              <a:ext uri="{FF2B5EF4-FFF2-40B4-BE49-F238E27FC236}">
                <a16:creationId xmlns:a16="http://schemas.microsoft.com/office/drawing/2014/main" id="{EDFCD354-24CF-F368-CB74-843FAA81487A}"/>
              </a:ext>
            </a:extLst>
          </p:cNvPr>
          <p:cNvSpPr txBox="1"/>
          <p:nvPr/>
        </p:nvSpPr>
        <p:spPr>
          <a:xfrm>
            <a:off x="8537784" y="647205"/>
            <a:ext cx="3213100" cy="1200329"/>
          </a:xfrm>
          <a:prstGeom prst="rect">
            <a:avLst/>
          </a:prstGeom>
          <a:noFill/>
        </p:spPr>
        <p:txBody>
          <a:bodyPr wrap="square" rtlCol="0">
            <a:spAutoFit/>
          </a:bodyPr>
          <a:lstStyle/>
          <a:p>
            <a:pPr algn="ctr"/>
            <a:r>
              <a:rPr lang="en-US" dirty="0"/>
              <a:t>Reviews from people that have previously stayed at the hotel is a great way to find whether the listing is true.</a:t>
            </a:r>
          </a:p>
        </p:txBody>
      </p:sp>
      <p:sp>
        <p:nvSpPr>
          <p:cNvPr id="9" name="Oval 8">
            <a:extLst>
              <a:ext uri="{FF2B5EF4-FFF2-40B4-BE49-F238E27FC236}">
                <a16:creationId xmlns:a16="http://schemas.microsoft.com/office/drawing/2014/main" id="{1671214D-1F75-52F9-B444-E3E7820B9C2C}"/>
              </a:ext>
            </a:extLst>
          </p:cNvPr>
          <p:cNvSpPr/>
          <p:nvPr/>
        </p:nvSpPr>
        <p:spPr>
          <a:xfrm>
            <a:off x="3025315" y="2905479"/>
            <a:ext cx="2273831"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4BC6AD-805E-B45E-9547-9F4E37F44E88}"/>
              </a:ext>
            </a:extLst>
          </p:cNvPr>
          <p:cNvSpPr txBox="1"/>
          <p:nvPr/>
        </p:nvSpPr>
        <p:spPr>
          <a:xfrm>
            <a:off x="8537784" y="649456"/>
            <a:ext cx="3213100" cy="1200329"/>
          </a:xfrm>
          <a:prstGeom prst="rect">
            <a:avLst/>
          </a:prstGeom>
          <a:noFill/>
        </p:spPr>
        <p:txBody>
          <a:bodyPr wrap="square" rtlCol="0">
            <a:spAutoFit/>
          </a:bodyPr>
          <a:lstStyle/>
          <a:p>
            <a:pPr algn="ctr"/>
            <a:r>
              <a:rPr lang="en-US" dirty="0"/>
              <a:t>The hotel with the most stars is 7. This listing has 10 stars which is a clear indicator of a scam.</a:t>
            </a:r>
          </a:p>
        </p:txBody>
      </p:sp>
      <p:sp>
        <p:nvSpPr>
          <p:cNvPr id="11" name="Oval 10">
            <a:extLst>
              <a:ext uri="{FF2B5EF4-FFF2-40B4-BE49-F238E27FC236}">
                <a16:creationId xmlns:a16="http://schemas.microsoft.com/office/drawing/2014/main" id="{BD5E3CF2-525A-A84F-0174-5C0AD292FAA2}"/>
              </a:ext>
            </a:extLst>
          </p:cNvPr>
          <p:cNvSpPr/>
          <p:nvPr/>
        </p:nvSpPr>
        <p:spPr>
          <a:xfrm>
            <a:off x="3270142" y="2728380"/>
            <a:ext cx="712922" cy="280453"/>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870F2C0-732D-8AA4-B2CE-B2EF3415A0E6}"/>
              </a:ext>
            </a:extLst>
          </p:cNvPr>
          <p:cNvSpPr txBox="1"/>
          <p:nvPr/>
        </p:nvSpPr>
        <p:spPr>
          <a:xfrm>
            <a:off x="8363159" y="647205"/>
            <a:ext cx="3562350" cy="1200329"/>
          </a:xfrm>
          <a:prstGeom prst="rect">
            <a:avLst/>
          </a:prstGeom>
          <a:noFill/>
        </p:spPr>
        <p:txBody>
          <a:bodyPr wrap="square" rtlCol="0">
            <a:spAutoFit/>
          </a:bodyPr>
          <a:lstStyle/>
          <a:p>
            <a:pPr algn="ctr"/>
            <a:r>
              <a:rPr lang="en-US" dirty="0"/>
              <a:t>Even though this hotel was listed under a trusted third-party website. Its always possible for there to still be scams.</a:t>
            </a:r>
          </a:p>
        </p:txBody>
      </p:sp>
      <p:sp>
        <p:nvSpPr>
          <p:cNvPr id="13" name="Oval 12">
            <a:extLst>
              <a:ext uri="{FF2B5EF4-FFF2-40B4-BE49-F238E27FC236}">
                <a16:creationId xmlns:a16="http://schemas.microsoft.com/office/drawing/2014/main" id="{183C077D-A3E4-5220-508D-4A71BFB29CC7}"/>
              </a:ext>
            </a:extLst>
          </p:cNvPr>
          <p:cNvSpPr/>
          <p:nvPr/>
        </p:nvSpPr>
        <p:spPr>
          <a:xfrm>
            <a:off x="3270142" y="1997182"/>
            <a:ext cx="1329567"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hlinkClick r:id="rId4" action="ppaction://hlinksldjump"/>
            <a:extLst>
              <a:ext uri="{FF2B5EF4-FFF2-40B4-BE49-F238E27FC236}">
                <a16:creationId xmlns:a16="http://schemas.microsoft.com/office/drawing/2014/main" id="{5C925634-1576-BC1A-BC24-DB9B3CA6E045}"/>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pic>
        <p:nvPicPr>
          <p:cNvPr id="16" name="Picture 6">
            <a:extLst>
              <a:ext uri="{FF2B5EF4-FFF2-40B4-BE49-F238E27FC236}">
                <a16:creationId xmlns:a16="http://schemas.microsoft.com/office/drawing/2014/main" id="{9F033F31-C339-64D5-2A23-1F20BB73A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3691" y="284315"/>
            <a:ext cx="3889774" cy="655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75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par>
                          <p:cTn id="35" fill="hold">
                            <p:stCondLst>
                              <p:cond delay="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par>
                                <p:cTn id="39" presetID="2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par>
                          <p:cTn id="47" fill="hold">
                            <p:stCondLst>
                              <p:cond delay="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par>
                                <p:cTn id="51" presetID="2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bldP spid="7" grpId="1"/>
      <p:bldP spid="8" grpId="0"/>
      <p:bldP spid="8" grpId="1"/>
      <p:bldP spid="9" grpId="0" animBg="1"/>
      <p:bldP spid="10" grpId="0"/>
      <p:bldP spid="10" grpId="1"/>
      <p:bldP spid="11" grpId="0" animBg="1"/>
      <p:bldP spid="12" grpId="0"/>
      <p:bldP spid="12" grpId="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llery image of this property">
            <a:extLst>
              <a:ext uri="{FF2B5EF4-FFF2-40B4-BE49-F238E27FC236}">
                <a16:creationId xmlns:a16="http://schemas.microsoft.com/office/drawing/2014/main" id="{87E7A9F1-D1F0-1191-2F4F-FE6292343C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 t="15690" r="-33"/>
          <a:stretch/>
        </p:blipFill>
        <p:spPr bwMode="auto">
          <a:xfrm>
            <a:off x="0" y="0"/>
            <a:ext cx="121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CABC3149-73A6-3B32-1F91-20B5C43DB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6604"/>
            <a:ext cx="3091446" cy="52086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4FFFBAB2-BA43-386A-02E9-B73E504F22C5}"/>
              </a:ext>
            </a:extLst>
          </p:cNvPr>
          <p:cNvSpPr/>
          <p:nvPr/>
        </p:nvSpPr>
        <p:spPr>
          <a:xfrm>
            <a:off x="2945752" y="249372"/>
            <a:ext cx="3481127" cy="2134464"/>
          </a:xfrm>
          <a:prstGeom prst="wedgeRectCallout">
            <a:avLst>
              <a:gd name="adj1" fmla="val -74547"/>
              <a:gd name="adj2" fmla="val 34190"/>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78D3D2A-1F0E-0109-0FDC-39BD0D7EE182}"/>
              </a:ext>
            </a:extLst>
          </p:cNvPr>
          <p:cNvSpPr txBox="1"/>
          <p:nvPr/>
        </p:nvSpPr>
        <p:spPr>
          <a:xfrm>
            <a:off x="3157518" y="993438"/>
            <a:ext cx="3057593" cy="646331"/>
          </a:xfrm>
          <a:prstGeom prst="rect">
            <a:avLst/>
          </a:prstGeom>
          <a:noFill/>
        </p:spPr>
        <p:txBody>
          <a:bodyPr wrap="square" rtlCol="0">
            <a:spAutoFit/>
          </a:bodyPr>
          <a:lstStyle/>
          <a:p>
            <a:pPr algn="ctr"/>
            <a:r>
              <a:rPr lang="en-US" dirty="0"/>
              <a:t>Well done! you weren’t scammed.</a:t>
            </a:r>
          </a:p>
        </p:txBody>
      </p:sp>
      <p:sp>
        <p:nvSpPr>
          <p:cNvPr id="10" name="TextBox 9">
            <a:extLst>
              <a:ext uri="{FF2B5EF4-FFF2-40B4-BE49-F238E27FC236}">
                <a16:creationId xmlns:a16="http://schemas.microsoft.com/office/drawing/2014/main" id="{F74D14CC-7BFD-2A55-0B57-9C0C32CC0FAD}"/>
              </a:ext>
            </a:extLst>
          </p:cNvPr>
          <p:cNvSpPr txBox="1"/>
          <p:nvPr/>
        </p:nvSpPr>
        <p:spPr>
          <a:xfrm>
            <a:off x="3157517" y="716438"/>
            <a:ext cx="3057593" cy="1200329"/>
          </a:xfrm>
          <a:prstGeom prst="rect">
            <a:avLst/>
          </a:prstGeom>
          <a:noFill/>
        </p:spPr>
        <p:txBody>
          <a:bodyPr wrap="square" rtlCol="0">
            <a:spAutoFit/>
          </a:bodyPr>
          <a:lstStyle/>
          <a:p>
            <a:pPr algn="ctr"/>
            <a:r>
              <a:rPr lang="en-US" dirty="0"/>
              <a:t>There were some listings that were fake but you managed to carefully discover the right option.</a:t>
            </a:r>
          </a:p>
        </p:txBody>
      </p:sp>
      <p:sp>
        <p:nvSpPr>
          <p:cNvPr id="11" name="TextBox 10">
            <a:extLst>
              <a:ext uri="{FF2B5EF4-FFF2-40B4-BE49-F238E27FC236}">
                <a16:creationId xmlns:a16="http://schemas.microsoft.com/office/drawing/2014/main" id="{05A6FE71-A73C-2AB0-3C38-8617C8B47817}"/>
              </a:ext>
            </a:extLst>
          </p:cNvPr>
          <p:cNvSpPr txBox="1"/>
          <p:nvPr/>
        </p:nvSpPr>
        <p:spPr>
          <a:xfrm>
            <a:off x="3157516" y="903807"/>
            <a:ext cx="3057593" cy="646331"/>
          </a:xfrm>
          <a:prstGeom prst="rect">
            <a:avLst/>
          </a:prstGeom>
          <a:noFill/>
        </p:spPr>
        <p:txBody>
          <a:bodyPr wrap="square" rtlCol="0">
            <a:spAutoFit/>
          </a:bodyPr>
          <a:lstStyle/>
          <a:p>
            <a:pPr algn="ctr"/>
            <a:r>
              <a:rPr lang="en-US" dirty="0"/>
              <a:t>Here’s an example of one of the scams.</a:t>
            </a:r>
          </a:p>
        </p:txBody>
      </p:sp>
      <p:pic>
        <p:nvPicPr>
          <p:cNvPr id="12" name="Picture 11">
            <a:extLst>
              <a:ext uri="{FF2B5EF4-FFF2-40B4-BE49-F238E27FC236}">
                <a16:creationId xmlns:a16="http://schemas.microsoft.com/office/drawing/2014/main" id="{23A8978E-E60E-1725-3262-397ADE77B92A}"/>
              </a:ext>
            </a:extLst>
          </p:cNvPr>
          <p:cNvPicPr>
            <a:picLocks noChangeAspect="1"/>
          </p:cNvPicPr>
          <p:nvPr/>
        </p:nvPicPr>
        <p:blipFill>
          <a:blip r:embed="rId4"/>
          <a:srcRect/>
          <a:stretch/>
        </p:blipFill>
        <p:spPr>
          <a:xfrm>
            <a:off x="6826725" y="2240713"/>
            <a:ext cx="4547661" cy="2134331"/>
          </a:xfrm>
          <a:prstGeom prst="rect">
            <a:avLst/>
          </a:prstGeom>
          <a:ln w="44450">
            <a:solidFill>
              <a:schemeClr val="tx1"/>
            </a:solidFill>
          </a:ln>
        </p:spPr>
      </p:pic>
      <p:pic>
        <p:nvPicPr>
          <p:cNvPr id="13" name="Picture 12">
            <a:extLst>
              <a:ext uri="{FF2B5EF4-FFF2-40B4-BE49-F238E27FC236}">
                <a16:creationId xmlns:a16="http://schemas.microsoft.com/office/drawing/2014/main" id="{D8157CFD-A504-95B0-87B6-FA87FE7BF845}"/>
              </a:ext>
            </a:extLst>
          </p:cNvPr>
          <p:cNvPicPr>
            <a:picLocks noChangeAspect="1"/>
          </p:cNvPicPr>
          <p:nvPr/>
        </p:nvPicPr>
        <p:blipFill>
          <a:blip r:embed="rId5"/>
          <a:stretch>
            <a:fillRect/>
          </a:stretch>
        </p:blipFill>
        <p:spPr>
          <a:xfrm>
            <a:off x="9298596" y="2306372"/>
            <a:ext cx="1636225" cy="306792"/>
          </a:xfrm>
          <a:prstGeom prst="rect">
            <a:avLst/>
          </a:prstGeom>
        </p:spPr>
      </p:pic>
      <p:sp>
        <p:nvSpPr>
          <p:cNvPr id="14" name="TextBox 13">
            <a:extLst>
              <a:ext uri="{FF2B5EF4-FFF2-40B4-BE49-F238E27FC236}">
                <a16:creationId xmlns:a16="http://schemas.microsoft.com/office/drawing/2014/main" id="{ED20CB6A-D704-6CC0-CC11-062A6D24D068}"/>
              </a:ext>
            </a:extLst>
          </p:cNvPr>
          <p:cNvSpPr txBox="1"/>
          <p:nvPr/>
        </p:nvSpPr>
        <p:spPr>
          <a:xfrm>
            <a:off x="3157515" y="903806"/>
            <a:ext cx="3057593" cy="646331"/>
          </a:xfrm>
          <a:prstGeom prst="rect">
            <a:avLst/>
          </a:prstGeom>
          <a:noFill/>
        </p:spPr>
        <p:txBody>
          <a:bodyPr wrap="square" rtlCol="0">
            <a:spAutoFit/>
          </a:bodyPr>
          <a:lstStyle/>
          <a:p>
            <a:pPr algn="ctr"/>
            <a:r>
              <a:rPr lang="en-US" dirty="0"/>
              <a:t>Can you spot everything that indicates it’s a scam?</a:t>
            </a:r>
          </a:p>
        </p:txBody>
      </p:sp>
      <p:sp>
        <p:nvSpPr>
          <p:cNvPr id="15" name="TextBox 14">
            <a:extLst>
              <a:ext uri="{FF2B5EF4-FFF2-40B4-BE49-F238E27FC236}">
                <a16:creationId xmlns:a16="http://schemas.microsoft.com/office/drawing/2014/main" id="{F4F449EC-D2CC-AA48-87B3-871E537E2F70}"/>
              </a:ext>
            </a:extLst>
          </p:cNvPr>
          <p:cNvSpPr txBox="1"/>
          <p:nvPr/>
        </p:nvSpPr>
        <p:spPr>
          <a:xfrm>
            <a:off x="3157513" y="716438"/>
            <a:ext cx="3057593" cy="1200329"/>
          </a:xfrm>
          <a:prstGeom prst="rect">
            <a:avLst/>
          </a:prstGeom>
          <a:noFill/>
        </p:spPr>
        <p:txBody>
          <a:bodyPr wrap="square" rtlCol="0">
            <a:spAutoFit/>
          </a:bodyPr>
          <a:lstStyle/>
          <a:p>
            <a:pPr algn="ctr"/>
            <a:r>
              <a:rPr lang="en-US" dirty="0"/>
              <a:t>There are many, such as the unrealistic discount, star rating and third-party website.</a:t>
            </a:r>
          </a:p>
        </p:txBody>
      </p:sp>
      <p:sp>
        <p:nvSpPr>
          <p:cNvPr id="16" name="Oval 15">
            <a:extLst>
              <a:ext uri="{FF2B5EF4-FFF2-40B4-BE49-F238E27FC236}">
                <a16:creationId xmlns:a16="http://schemas.microsoft.com/office/drawing/2014/main" id="{74401A76-1F9B-5336-3595-F395B425232D}"/>
              </a:ext>
            </a:extLst>
          </p:cNvPr>
          <p:cNvSpPr/>
          <p:nvPr/>
        </p:nvSpPr>
        <p:spPr>
          <a:xfrm>
            <a:off x="9251139" y="3009682"/>
            <a:ext cx="1873018"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235B74-9F64-4FB0-D092-CD7BB5A78D49}"/>
              </a:ext>
            </a:extLst>
          </p:cNvPr>
          <p:cNvSpPr/>
          <p:nvPr/>
        </p:nvSpPr>
        <p:spPr>
          <a:xfrm>
            <a:off x="7075207" y="2343433"/>
            <a:ext cx="1974907" cy="4967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5AEDA73-0DD8-2B37-B152-E6A33D0AA2D5}"/>
              </a:ext>
            </a:extLst>
          </p:cNvPr>
          <p:cNvSpPr/>
          <p:nvPr/>
        </p:nvSpPr>
        <p:spPr>
          <a:xfrm>
            <a:off x="9251138" y="3245560"/>
            <a:ext cx="868287"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FB6BCD-99FB-A531-D619-2C169A6D7CA9}"/>
              </a:ext>
            </a:extLst>
          </p:cNvPr>
          <p:cNvSpPr/>
          <p:nvPr/>
        </p:nvSpPr>
        <p:spPr>
          <a:xfrm>
            <a:off x="9298596" y="2229703"/>
            <a:ext cx="1713652"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D039E5C-1C8A-1271-8E75-EF1B469847ED}"/>
              </a:ext>
            </a:extLst>
          </p:cNvPr>
          <p:cNvSpPr txBox="1"/>
          <p:nvPr/>
        </p:nvSpPr>
        <p:spPr>
          <a:xfrm>
            <a:off x="3157509" y="716438"/>
            <a:ext cx="3057593" cy="1200329"/>
          </a:xfrm>
          <a:prstGeom prst="rect">
            <a:avLst/>
          </a:prstGeom>
          <a:noFill/>
        </p:spPr>
        <p:txBody>
          <a:bodyPr wrap="square" rtlCol="0">
            <a:spAutoFit/>
          </a:bodyPr>
          <a:lstStyle/>
          <a:p>
            <a:pPr algn="ctr"/>
            <a:r>
              <a:rPr lang="en-US" dirty="0"/>
              <a:t>No matter where you are on the internet its always important to look out for scams like these.</a:t>
            </a:r>
          </a:p>
        </p:txBody>
      </p:sp>
      <p:sp>
        <p:nvSpPr>
          <p:cNvPr id="21" name="Rounded Rectangle 20">
            <a:hlinkClick r:id="" action="ppaction://hlinkshowjump?jump=nextslide"/>
            <a:extLst>
              <a:ext uri="{FF2B5EF4-FFF2-40B4-BE49-F238E27FC236}">
                <a16:creationId xmlns:a16="http://schemas.microsoft.com/office/drawing/2014/main" id="{EAD5A768-A1DE-06FA-7F4B-49DFF1D298B8}"/>
              </a:ext>
            </a:extLst>
          </p:cNvPr>
          <p:cNvSpPr/>
          <p:nvPr/>
        </p:nvSpPr>
        <p:spPr>
          <a:xfrm>
            <a:off x="8608623" y="5695250"/>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bg1"/>
                </a:solidFill>
              </a:rPr>
              <a:t>Continue</a:t>
            </a:r>
          </a:p>
        </p:txBody>
      </p:sp>
    </p:spTree>
    <p:extLst>
      <p:ext uri="{BB962C8B-B14F-4D97-AF65-F5344CB8AC3E}">
        <p14:creationId xmlns:p14="http://schemas.microsoft.com/office/powerpoint/2010/main" val="176850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3" presetClass="entr" presetSubtype="16"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childTnLst>
                                </p:cTn>
                              </p:par>
                              <p:par>
                                <p:cTn id="54" presetID="53" presetClass="entr" presetSubtype="16"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5"/>
                                        </p:tgtEl>
                                        <p:attrNameLst>
                                          <p:attrName>style.visibility</p:attrName>
                                        </p:attrNameLst>
                                      </p:cBhvr>
                                      <p:to>
                                        <p:strVal val="hidden"/>
                                      </p:to>
                                    </p:set>
                                  </p:childTnLst>
                                </p:cTn>
                              </p:par>
                            </p:childTnLst>
                          </p:cTn>
                        </p:par>
                        <p:par>
                          <p:cTn id="68" fill="hold">
                            <p:stCondLst>
                              <p:cond delay="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20"/>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3"/>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9" grpId="1"/>
      <p:bldP spid="10" grpId="0"/>
      <p:bldP spid="10" grpId="1"/>
      <p:bldP spid="11" grpId="0"/>
      <p:bldP spid="11" grpId="1"/>
      <p:bldP spid="14" grpId="0"/>
      <p:bldP spid="14" grpId="1"/>
      <p:bldP spid="15" grpId="0"/>
      <p:bldP spid="15" grpId="1"/>
      <p:bldP spid="16" grpId="0" animBg="1"/>
      <p:bldP spid="17" grpId="0" animBg="1"/>
      <p:bldP spid="18" grpId="0" animBg="1"/>
      <p:bldP spid="19" grpId="0" animBg="1"/>
      <p:bldP spid="20" grpId="0"/>
      <p:bldP spid="20" grpId="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9DB908-A91B-5812-ABCA-863936CC9D22}"/>
              </a:ext>
            </a:extLst>
          </p:cNvPr>
          <p:cNvPicPr>
            <a:picLocks noGrp="1" noChangeAspect="1"/>
          </p:cNvPicPr>
          <p:nvPr>
            <p:ph idx="1"/>
          </p:nvPr>
        </p:nvPicPr>
        <p:blipFill rotWithShape="1">
          <a:blip r:embed="rId2"/>
          <a:srcRect t="27" b="27"/>
          <a:stretch/>
        </p:blipFill>
        <p:spPr>
          <a:xfrm>
            <a:off x="-6588" y="10"/>
            <a:ext cx="12198588" cy="6857990"/>
          </a:xfrm>
          <a:prstGeom prst="rect">
            <a:avLst/>
          </a:prstGeom>
        </p:spPr>
      </p:pic>
      <p:pic>
        <p:nvPicPr>
          <p:cNvPr id="1026" name="Picture 2">
            <a:extLst>
              <a:ext uri="{FF2B5EF4-FFF2-40B4-BE49-F238E27FC236}">
                <a16:creationId xmlns:a16="http://schemas.microsoft.com/office/drawing/2014/main" id="{472026BC-C484-1750-058D-43D5F2900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82" y="2224668"/>
            <a:ext cx="1611141" cy="46277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ular Callout 1">
            <a:extLst>
              <a:ext uri="{FF2B5EF4-FFF2-40B4-BE49-F238E27FC236}">
                <a16:creationId xmlns:a16="http://schemas.microsoft.com/office/drawing/2014/main" id="{0D5E662C-BB94-B77C-14F3-9DC72E708ADA}"/>
              </a:ext>
            </a:extLst>
          </p:cNvPr>
          <p:cNvSpPr/>
          <p:nvPr/>
        </p:nvSpPr>
        <p:spPr>
          <a:xfrm>
            <a:off x="1672683" y="234176"/>
            <a:ext cx="2955073" cy="1990492"/>
          </a:xfrm>
          <a:prstGeom prst="wedgeRectCallout">
            <a:avLst>
              <a:gd name="adj1" fmla="val -44984"/>
              <a:gd name="adj2" fmla="val 72024"/>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7E8F73-86BC-66F0-E711-7C0128CDE9A3}"/>
              </a:ext>
            </a:extLst>
          </p:cNvPr>
          <p:cNvSpPr txBox="1"/>
          <p:nvPr/>
        </p:nvSpPr>
        <p:spPr>
          <a:xfrm>
            <a:off x="1672682" y="1044756"/>
            <a:ext cx="2955073" cy="369332"/>
          </a:xfrm>
          <a:prstGeom prst="rect">
            <a:avLst/>
          </a:prstGeom>
          <a:noFill/>
        </p:spPr>
        <p:txBody>
          <a:bodyPr wrap="square" rtlCol="0">
            <a:spAutoFit/>
          </a:bodyPr>
          <a:lstStyle/>
          <a:p>
            <a:pPr algn="ctr"/>
            <a:r>
              <a:rPr lang="en-US" dirty="0"/>
              <a:t>Welcome to Bali!</a:t>
            </a:r>
          </a:p>
        </p:txBody>
      </p:sp>
      <p:sp>
        <p:nvSpPr>
          <p:cNvPr id="4" name="TextBox 3">
            <a:extLst>
              <a:ext uri="{FF2B5EF4-FFF2-40B4-BE49-F238E27FC236}">
                <a16:creationId xmlns:a16="http://schemas.microsoft.com/office/drawing/2014/main" id="{546E509A-5C0F-198D-C770-B07AAFBF199C}"/>
              </a:ext>
            </a:extLst>
          </p:cNvPr>
          <p:cNvSpPr txBox="1"/>
          <p:nvPr/>
        </p:nvSpPr>
        <p:spPr>
          <a:xfrm>
            <a:off x="1672682" y="629258"/>
            <a:ext cx="2955073" cy="1200329"/>
          </a:xfrm>
          <a:prstGeom prst="rect">
            <a:avLst/>
          </a:prstGeom>
          <a:noFill/>
        </p:spPr>
        <p:txBody>
          <a:bodyPr wrap="square" rtlCol="0">
            <a:spAutoFit/>
          </a:bodyPr>
          <a:lstStyle/>
          <a:p>
            <a:pPr algn="ctr"/>
            <a:r>
              <a:rPr lang="en-US" dirty="0"/>
              <a:t>There is something essential we need to sort out before you can get partying</a:t>
            </a:r>
          </a:p>
        </p:txBody>
      </p:sp>
      <p:sp>
        <p:nvSpPr>
          <p:cNvPr id="6" name="TextBox 5">
            <a:extLst>
              <a:ext uri="{FF2B5EF4-FFF2-40B4-BE49-F238E27FC236}">
                <a16:creationId xmlns:a16="http://schemas.microsoft.com/office/drawing/2014/main" id="{EBAFDDAF-F650-70EC-5EDD-C54AE2DDBF49}"/>
              </a:ext>
            </a:extLst>
          </p:cNvPr>
          <p:cNvSpPr txBox="1"/>
          <p:nvPr/>
        </p:nvSpPr>
        <p:spPr>
          <a:xfrm>
            <a:off x="1672681" y="904727"/>
            <a:ext cx="2955073" cy="646331"/>
          </a:xfrm>
          <a:prstGeom prst="rect">
            <a:avLst/>
          </a:prstGeom>
          <a:noFill/>
        </p:spPr>
        <p:txBody>
          <a:bodyPr wrap="square" rtlCol="0">
            <a:spAutoFit/>
          </a:bodyPr>
          <a:lstStyle/>
          <a:p>
            <a:pPr algn="ctr"/>
            <a:r>
              <a:rPr lang="en-US" dirty="0"/>
              <a:t>We need to book a hotel for this week.</a:t>
            </a:r>
          </a:p>
        </p:txBody>
      </p:sp>
      <p:sp>
        <p:nvSpPr>
          <p:cNvPr id="7" name="Rounded Rectangle 6">
            <a:hlinkClick r:id="" action="ppaction://hlinkshowjump?jump=nextslide"/>
            <a:extLst>
              <a:ext uri="{FF2B5EF4-FFF2-40B4-BE49-F238E27FC236}">
                <a16:creationId xmlns:a16="http://schemas.microsoft.com/office/drawing/2014/main" id="{8696325D-5E54-5F0B-2BCD-66B32C6A4861}"/>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Next</a:t>
            </a:r>
          </a:p>
        </p:txBody>
      </p:sp>
    </p:spTree>
    <p:extLst>
      <p:ext uri="{BB962C8B-B14F-4D97-AF65-F5344CB8AC3E}">
        <p14:creationId xmlns:p14="http://schemas.microsoft.com/office/powerpoint/2010/main" val="1566884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par>
                          <p:cTn id="20" fill="hold">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500"/>
                            </p:stCondLst>
                            <p:childTnLst>
                              <p:par>
                                <p:cTn id="25" presetID="1" presetClass="entr" presetSubtype="0" fill="hold" grpId="0" nodeType="afterEffect">
                                  <p:stCondLst>
                                    <p:cond delay="200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 image of this property">
            <a:extLst>
              <a:ext uri="{FF2B5EF4-FFF2-40B4-BE49-F238E27FC236}">
                <a16:creationId xmlns:a16="http://schemas.microsoft.com/office/drawing/2014/main" id="{098C9722-33CE-4BB2-664D-B9AAEDC84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 t="15690" r="-33"/>
          <a:stretch/>
        </p:blipFill>
        <p:spPr bwMode="auto">
          <a:xfrm>
            <a:off x="0" y="0"/>
            <a:ext cx="121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60C9AFDC-9A0F-C86E-FF6D-2D24643AF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6604"/>
            <a:ext cx="3091446" cy="52086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ular Callout 3">
            <a:extLst>
              <a:ext uri="{FF2B5EF4-FFF2-40B4-BE49-F238E27FC236}">
                <a16:creationId xmlns:a16="http://schemas.microsoft.com/office/drawing/2014/main" id="{31E64DBE-0D9E-58F5-6959-6F8138DE73CC}"/>
              </a:ext>
            </a:extLst>
          </p:cNvPr>
          <p:cNvSpPr/>
          <p:nvPr/>
        </p:nvSpPr>
        <p:spPr>
          <a:xfrm>
            <a:off x="2945752" y="249372"/>
            <a:ext cx="3481127" cy="2134464"/>
          </a:xfrm>
          <a:prstGeom prst="wedgeRectCallout">
            <a:avLst>
              <a:gd name="adj1" fmla="val -74547"/>
              <a:gd name="adj2" fmla="val 34190"/>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CFA90EC-9416-61B1-D765-CB7E59A93BFF}"/>
              </a:ext>
            </a:extLst>
          </p:cNvPr>
          <p:cNvSpPr txBox="1"/>
          <p:nvPr/>
        </p:nvSpPr>
        <p:spPr>
          <a:xfrm>
            <a:off x="3157518" y="716439"/>
            <a:ext cx="3057593" cy="1200329"/>
          </a:xfrm>
          <a:prstGeom prst="rect">
            <a:avLst/>
          </a:prstGeom>
          <a:noFill/>
        </p:spPr>
        <p:txBody>
          <a:bodyPr wrap="square" rtlCol="0">
            <a:spAutoFit/>
          </a:bodyPr>
          <a:lstStyle/>
          <a:p>
            <a:pPr algn="ctr"/>
            <a:r>
              <a:rPr lang="en-US" dirty="0"/>
              <a:t>Most of the </a:t>
            </a:r>
            <a:r>
              <a:rPr lang="en-US" dirty="0" err="1"/>
              <a:t>schoolies</a:t>
            </a:r>
            <a:r>
              <a:rPr lang="en-US" dirty="0"/>
              <a:t> activities are around Surfers Paradise. Which is in walking distance.</a:t>
            </a:r>
          </a:p>
        </p:txBody>
      </p:sp>
      <p:sp>
        <p:nvSpPr>
          <p:cNvPr id="6" name="TextBox 5">
            <a:extLst>
              <a:ext uri="{FF2B5EF4-FFF2-40B4-BE49-F238E27FC236}">
                <a16:creationId xmlns:a16="http://schemas.microsoft.com/office/drawing/2014/main" id="{65B516BC-BDD8-F82E-62B6-F9E810037DAE}"/>
              </a:ext>
            </a:extLst>
          </p:cNvPr>
          <p:cNvSpPr txBox="1"/>
          <p:nvPr/>
        </p:nvSpPr>
        <p:spPr>
          <a:xfrm>
            <a:off x="3091446" y="854938"/>
            <a:ext cx="3057593" cy="923330"/>
          </a:xfrm>
          <a:prstGeom prst="rect">
            <a:avLst/>
          </a:prstGeom>
          <a:noFill/>
        </p:spPr>
        <p:txBody>
          <a:bodyPr wrap="square" rtlCol="0">
            <a:spAutoFit/>
          </a:bodyPr>
          <a:lstStyle/>
          <a:p>
            <a:pPr algn="ctr"/>
            <a:r>
              <a:rPr lang="en-US" dirty="0"/>
              <a:t>To go to other parts of the Gold Coast requires a quicker method of transport.</a:t>
            </a:r>
          </a:p>
        </p:txBody>
      </p:sp>
      <p:sp>
        <p:nvSpPr>
          <p:cNvPr id="7" name="TextBox 6">
            <a:extLst>
              <a:ext uri="{FF2B5EF4-FFF2-40B4-BE49-F238E27FC236}">
                <a16:creationId xmlns:a16="http://schemas.microsoft.com/office/drawing/2014/main" id="{A84688D2-D2D6-7774-7CC5-ACF02242DCB0}"/>
              </a:ext>
            </a:extLst>
          </p:cNvPr>
          <p:cNvSpPr txBox="1"/>
          <p:nvPr/>
        </p:nvSpPr>
        <p:spPr>
          <a:xfrm>
            <a:off x="3223590" y="993437"/>
            <a:ext cx="3057593" cy="646331"/>
          </a:xfrm>
          <a:prstGeom prst="rect">
            <a:avLst/>
          </a:prstGeom>
          <a:noFill/>
        </p:spPr>
        <p:txBody>
          <a:bodyPr wrap="square" rtlCol="0">
            <a:spAutoFit/>
          </a:bodyPr>
          <a:lstStyle/>
          <a:p>
            <a:pPr algn="ctr"/>
            <a:r>
              <a:rPr lang="en-US" dirty="0"/>
              <a:t>You have a choice between scooters or a rental car.</a:t>
            </a:r>
          </a:p>
        </p:txBody>
      </p:sp>
      <p:sp>
        <p:nvSpPr>
          <p:cNvPr id="9" name="Rounded Rectangle 8">
            <a:hlinkClick r:id="rId4" action="ppaction://hlinksldjump"/>
            <a:extLst>
              <a:ext uri="{FF2B5EF4-FFF2-40B4-BE49-F238E27FC236}">
                <a16:creationId xmlns:a16="http://schemas.microsoft.com/office/drawing/2014/main" id="{3EF435E6-FC0B-568C-4DF5-BAB1FCF2E62B}"/>
              </a:ext>
            </a:extLst>
          </p:cNvPr>
          <p:cNvSpPr/>
          <p:nvPr/>
        </p:nvSpPr>
        <p:spPr>
          <a:xfrm>
            <a:off x="3074397" y="2909088"/>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Scooter</a:t>
            </a:r>
          </a:p>
        </p:txBody>
      </p:sp>
      <p:sp>
        <p:nvSpPr>
          <p:cNvPr id="10" name="Rounded Rectangle 9">
            <a:hlinkClick r:id="rId5" action="ppaction://hlinksldjump"/>
            <a:extLst>
              <a:ext uri="{FF2B5EF4-FFF2-40B4-BE49-F238E27FC236}">
                <a16:creationId xmlns:a16="http://schemas.microsoft.com/office/drawing/2014/main" id="{B713C2C2-B8B2-7806-8695-21A7AE4DF68E}"/>
              </a:ext>
            </a:extLst>
          </p:cNvPr>
          <p:cNvSpPr/>
          <p:nvPr/>
        </p:nvSpPr>
        <p:spPr>
          <a:xfrm>
            <a:off x="6926745" y="2909088"/>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Car</a:t>
            </a:r>
          </a:p>
        </p:txBody>
      </p:sp>
    </p:spTree>
    <p:extLst>
      <p:ext uri="{BB962C8B-B14F-4D97-AF65-F5344CB8AC3E}">
        <p14:creationId xmlns:p14="http://schemas.microsoft.com/office/powerpoint/2010/main" val="195524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par>
                          <p:cTn id="20" fill="hold">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7" grpId="0"/>
      <p:bldP spid="7" grpId="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 image of this property">
            <a:extLst>
              <a:ext uri="{FF2B5EF4-FFF2-40B4-BE49-F238E27FC236}">
                <a16:creationId xmlns:a16="http://schemas.microsoft.com/office/drawing/2014/main" id="{CB68D85D-7297-43F9-56B6-F7E2CDD90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 t="15690" r="-33"/>
          <a:stretch/>
        </p:blipFill>
        <p:spPr bwMode="auto">
          <a:xfrm>
            <a:off x="0" y="0"/>
            <a:ext cx="121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rowserFrame | Wrap screenshots in browser frames">
            <a:extLst>
              <a:ext uri="{FF2B5EF4-FFF2-40B4-BE49-F238E27FC236}">
                <a16:creationId xmlns:a16="http://schemas.microsoft.com/office/drawing/2014/main" id="{ADBE3C7E-960C-CD97-F2BD-24DF5041E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430" y="319452"/>
            <a:ext cx="9576254" cy="6219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588F58-C2A2-1C1C-F782-3FA62E6D2D5E}"/>
              </a:ext>
            </a:extLst>
          </p:cNvPr>
          <p:cNvSpPr txBox="1"/>
          <p:nvPr/>
        </p:nvSpPr>
        <p:spPr>
          <a:xfrm>
            <a:off x="5020458" y="1068724"/>
            <a:ext cx="5108027" cy="400110"/>
          </a:xfrm>
          <a:prstGeom prst="rect">
            <a:avLst/>
          </a:prstGeom>
          <a:noFill/>
        </p:spPr>
        <p:txBody>
          <a:bodyPr wrap="square" rtlCol="0">
            <a:spAutoFit/>
          </a:bodyPr>
          <a:lstStyle/>
          <a:p>
            <a:r>
              <a:rPr lang="en-US" sz="2000" dirty="0"/>
              <a:t>Car hire Gold Coast</a:t>
            </a:r>
          </a:p>
        </p:txBody>
      </p:sp>
      <p:pic>
        <p:nvPicPr>
          <p:cNvPr id="6" name="Picture 6">
            <a:extLst>
              <a:ext uri="{FF2B5EF4-FFF2-40B4-BE49-F238E27FC236}">
                <a16:creationId xmlns:a16="http://schemas.microsoft.com/office/drawing/2014/main" id="{5BA1FB20-5B73-E508-37A6-999CB2B42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63" y="1487085"/>
            <a:ext cx="3091446" cy="520867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OLD 2023 Suzuki Swift GL | New Hatch | Cannington WA">
            <a:extLst>
              <a:ext uri="{FF2B5EF4-FFF2-40B4-BE49-F238E27FC236}">
                <a16:creationId xmlns:a16="http://schemas.microsoft.com/office/drawing/2014/main" id="{3CAA43D7-913A-CDFA-C484-A92729F6DA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930" y="1788286"/>
            <a:ext cx="4084113" cy="27227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8FCFF3-7881-6F3A-163F-67658248AF6E}"/>
              </a:ext>
            </a:extLst>
          </p:cNvPr>
          <p:cNvSpPr txBox="1"/>
          <p:nvPr/>
        </p:nvSpPr>
        <p:spPr>
          <a:xfrm>
            <a:off x="4639217" y="4555291"/>
            <a:ext cx="4343538" cy="1200329"/>
          </a:xfrm>
          <a:prstGeom prst="rect">
            <a:avLst/>
          </a:prstGeom>
          <a:noFill/>
        </p:spPr>
        <p:txBody>
          <a:bodyPr wrap="square" rtlCol="0">
            <a:spAutoFit/>
          </a:bodyPr>
          <a:lstStyle/>
          <a:p>
            <a:pPr algn="ctr"/>
            <a:r>
              <a:rPr lang="en-US" b="1" dirty="0"/>
              <a:t>Suzuki Swift 19’</a:t>
            </a:r>
          </a:p>
          <a:p>
            <a:pPr algn="ctr"/>
            <a:r>
              <a:rPr lang="en-US" dirty="0"/>
              <a:t>Automatic Transmission</a:t>
            </a:r>
          </a:p>
          <a:p>
            <a:pPr algn="ctr"/>
            <a:r>
              <a:rPr lang="en-US" dirty="0"/>
              <a:t>$100/day</a:t>
            </a:r>
          </a:p>
          <a:p>
            <a:pPr algn="ctr"/>
            <a:endParaRPr lang="en-US" dirty="0"/>
          </a:p>
        </p:txBody>
      </p:sp>
      <p:pic>
        <p:nvPicPr>
          <p:cNvPr id="8" name="Picture 7">
            <a:extLst>
              <a:ext uri="{FF2B5EF4-FFF2-40B4-BE49-F238E27FC236}">
                <a16:creationId xmlns:a16="http://schemas.microsoft.com/office/drawing/2014/main" id="{5EE67DBD-F0BB-4251-9708-4E87D1ABCB07}"/>
              </a:ext>
            </a:extLst>
          </p:cNvPr>
          <p:cNvPicPr>
            <a:picLocks noChangeAspect="1"/>
          </p:cNvPicPr>
          <p:nvPr/>
        </p:nvPicPr>
        <p:blipFill>
          <a:blip r:embed="rId6"/>
          <a:stretch>
            <a:fillRect/>
          </a:stretch>
        </p:blipFill>
        <p:spPr>
          <a:xfrm>
            <a:off x="7930055" y="1803549"/>
            <a:ext cx="922988" cy="922988"/>
          </a:xfrm>
          <a:prstGeom prst="rect">
            <a:avLst/>
          </a:prstGeom>
        </p:spPr>
      </p:pic>
      <p:sp>
        <p:nvSpPr>
          <p:cNvPr id="9" name="Rounded Rectangle 8">
            <a:hlinkClick r:id="rId7" action="ppaction://hlinksldjump"/>
            <a:extLst>
              <a:ext uri="{FF2B5EF4-FFF2-40B4-BE49-F238E27FC236}">
                <a16:creationId xmlns:a16="http://schemas.microsoft.com/office/drawing/2014/main" id="{9C583089-4801-1D19-4245-84CBAA0F79F6}"/>
              </a:ext>
            </a:extLst>
          </p:cNvPr>
          <p:cNvSpPr/>
          <p:nvPr/>
        </p:nvSpPr>
        <p:spPr>
          <a:xfrm>
            <a:off x="5761033" y="5511007"/>
            <a:ext cx="2081048" cy="737431"/>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Hire</a:t>
            </a:r>
          </a:p>
        </p:txBody>
      </p:sp>
      <p:sp>
        <p:nvSpPr>
          <p:cNvPr id="11" name="Rounded Rectangle 10">
            <a:hlinkClick r:id="rId8" action="ppaction://hlinksldjump"/>
            <a:extLst>
              <a:ext uri="{FF2B5EF4-FFF2-40B4-BE49-F238E27FC236}">
                <a16:creationId xmlns:a16="http://schemas.microsoft.com/office/drawing/2014/main" id="{B63A66CD-F3A8-A8F3-0F54-A27198ED41AD}"/>
              </a:ext>
            </a:extLst>
          </p:cNvPr>
          <p:cNvSpPr/>
          <p:nvPr/>
        </p:nvSpPr>
        <p:spPr>
          <a:xfrm>
            <a:off x="9771168" y="2909087"/>
            <a:ext cx="1095305"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ym typeface="Wingdings" pitchFamily="2" charset="2"/>
              </a:rPr>
              <a:t></a:t>
            </a:r>
            <a:endParaRPr lang="en-US" sz="3500" b="1" dirty="0"/>
          </a:p>
        </p:txBody>
      </p:sp>
      <p:sp>
        <p:nvSpPr>
          <p:cNvPr id="12" name="Rounded Rectangle 11">
            <a:hlinkClick r:id="rId9" action="ppaction://hlinksldjump"/>
            <a:extLst>
              <a:ext uri="{FF2B5EF4-FFF2-40B4-BE49-F238E27FC236}">
                <a16:creationId xmlns:a16="http://schemas.microsoft.com/office/drawing/2014/main" id="{3CE1C204-EBEA-D135-9215-72C35FA2518D}"/>
              </a:ext>
            </a:extLst>
          </p:cNvPr>
          <p:cNvSpPr/>
          <p:nvPr/>
        </p:nvSpPr>
        <p:spPr>
          <a:xfrm>
            <a:off x="2755500" y="2909086"/>
            <a:ext cx="1095305"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ym typeface="Wingdings" pitchFamily="2" charset="2"/>
              </a:rPr>
              <a:t></a:t>
            </a:r>
            <a:endParaRPr lang="en-US" sz="3500" b="1" dirty="0"/>
          </a:p>
        </p:txBody>
      </p:sp>
    </p:spTree>
    <p:extLst>
      <p:ext uri="{BB962C8B-B14F-4D97-AF65-F5344CB8AC3E}">
        <p14:creationId xmlns:p14="http://schemas.microsoft.com/office/powerpoint/2010/main" val="29020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 image of this property">
            <a:extLst>
              <a:ext uri="{FF2B5EF4-FFF2-40B4-BE49-F238E27FC236}">
                <a16:creationId xmlns:a16="http://schemas.microsoft.com/office/drawing/2014/main" id="{CB68D85D-7297-43F9-56B6-F7E2CDD90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 t="15690" r="-33"/>
          <a:stretch/>
        </p:blipFill>
        <p:spPr bwMode="auto">
          <a:xfrm>
            <a:off x="0" y="0"/>
            <a:ext cx="121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rowserFrame | Wrap screenshots in browser frames">
            <a:extLst>
              <a:ext uri="{FF2B5EF4-FFF2-40B4-BE49-F238E27FC236}">
                <a16:creationId xmlns:a16="http://schemas.microsoft.com/office/drawing/2014/main" id="{ADBE3C7E-960C-CD97-F2BD-24DF5041E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430" y="319452"/>
            <a:ext cx="9576254" cy="6219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588F58-C2A2-1C1C-F782-3FA62E6D2D5E}"/>
              </a:ext>
            </a:extLst>
          </p:cNvPr>
          <p:cNvSpPr txBox="1"/>
          <p:nvPr/>
        </p:nvSpPr>
        <p:spPr>
          <a:xfrm>
            <a:off x="5020458" y="1068724"/>
            <a:ext cx="5108027" cy="400110"/>
          </a:xfrm>
          <a:prstGeom prst="rect">
            <a:avLst/>
          </a:prstGeom>
          <a:noFill/>
        </p:spPr>
        <p:txBody>
          <a:bodyPr wrap="square" rtlCol="0">
            <a:spAutoFit/>
          </a:bodyPr>
          <a:lstStyle/>
          <a:p>
            <a:r>
              <a:rPr lang="en-US" sz="2000" dirty="0"/>
              <a:t>Car hire Gold Coast</a:t>
            </a:r>
          </a:p>
        </p:txBody>
      </p:sp>
      <p:pic>
        <p:nvPicPr>
          <p:cNvPr id="6" name="Picture 6">
            <a:extLst>
              <a:ext uri="{FF2B5EF4-FFF2-40B4-BE49-F238E27FC236}">
                <a16:creationId xmlns:a16="http://schemas.microsoft.com/office/drawing/2014/main" id="{5BA1FB20-5B73-E508-37A6-999CB2B42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63" y="1487085"/>
            <a:ext cx="3091446" cy="520867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3CAA43D7-913A-CDFA-C484-A92729F6DAED}"/>
              </a:ext>
            </a:extLst>
          </p:cNvPr>
          <p:cNvPicPr>
            <a:picLocks noChangeAspect="1" noChangeArrowheads="1"/>
          </p:cNvPicPr>
          <p:nvPr/>
        </p:nvPicPr>
        <p:blipFill>
          <a:blip r:embed="rId5"/>
          <a:srcRect/>
          <a:stretch/>
        </p:blipFill>
        <p:spPr bwMode="auto">
          <a:xfrm>
            <a:off x="4759500" y="1808791"/>
            <a:ext cx="4084113" cy="25049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8FCFF3-7881-6F3A-163F-67658248AF6E}"/>
              </a:ext>
            </a:extLst>
          </p:cNvPr>
          <p:cNvSpPr txBox="1"/>
          <p:nvPr/>
        </p:nvSpPr>
        <p:spPr>
          <a:xfrm>
            <a:off x="4639217" y="4555291"/>
            <a:ext cx="4343538" cy="1200329"/>
          </a:xfrm>
          <a:prstGeom prst="rect">
            <a:avLst/>
          </a:prstGeom>
          <a:noFill/>
        </p:spPr>
        <p:txBody>
          <a:bodyPr wrap="square" rtlCol="0">
            <a:spAutoFit/>
          </a:bodyPr>
          <a:lstStyle/>
          <a:p>
            <a:pPr algn="ctr"/>
            <a:r>
              <a:rPr lang="en-US" b="1" dirty="0"/>
              <a:t>Toyota Yaris 22’</a:t>
            </a:r>
          </a:p>
          <a:p>
            <a:pPr algn="ctr"/>
            <a:r>
              <a:rPr lang="en-US" dirty="0"/>
              <a:t>Automatic Transmission</a:t>
            </a:r>
          </a:p>
          <a:p>
            <a:pPr algn="ctr"/>
            <a:r>
              <a:rPr lang="en-US" strike="sngStrike" dirty="0">
                <a:solidFill>
                  <a:schemeClr val="bg1">
                    <a:lumMod val="65000"/>
                  </a:schemeClr>
                </a:solidFill>
              </a:rPr>
              <a:t>$110</a:t>
            </a:r>
            <a:r>
              <a:rPr lang="en-US" dirty="0">
                <a:solidFill>
                  <a:schemeClr val="bg1">
                    <a:lumMod val="65000"/>
                  </a:schemeClr>
                </a:solidFill>
              </a:rPr>
              <a:t> </a:t>
            </a:r>
            <a:r>
              <a:rPr lang="en-US" dirty="0"/>
              <a:t>$95/day</a:t>
            </a:r>
          </a:p>
          <a:p>
            <a:pPr algn="ctr"/>
            <a:endParaRPr lang="en-US" dirty="0"/>
          </a:p>
        </p:txBody>
      </p:sp>
      <p:pic>
        <p:nvPicPr>
          <p:cNvPr id="8" name="Picture 7">
            <a:extLst>
              <a:ext uri="{FF2B5EF4-FFF2-40B4-BE49-F238E27FC236}">
                <a16:creationId xmlns:a16="http://schemas.microsoft.com/office/drawing/2014/main" id="{5EE67DBD-F0BB-4251-9708-4E87D1ABCB07}"/>
              </a:ext>
            </a:extLst>
          </p:cNvPr>
          <p:cNvPicPr>
            <a:picLocks noChangeAspect="1"/>
          </p:cNvPicPr>
          <p:nvPr/>
        </p:nvPicPr>
        <p:blipFill>
          <a:blip r:embed="rId6"/>
          <a:srcRect/>
          <a:stretch/>
        </p:blipFill>
        <p:spPr>
          <a:xfrm>
            <a:off x="7930055" y="1803549"/>
            <a:ext cx="922988" cy="922988"/>
          </a:xfrm>
          <a:prstGeom prst="rect">
            <a:avLst/>
          </a:prstGeom>
        </p:spPr>
      </p:pic>
      <p:sp>
        <p:nvSpPr>
          <p:cNvPr id="9" name="Rounded Rectangle 8">
            <a:hlinkClick r:id="rId7" action="ppaction://hlinksldjump"/>
            <a:extLst>
              <a:ext uri="{FF2B5EF4-FFF2-40B4-BE49-F238E27FC236}">
                <a16:creationId xmlns:a16="http://schemas.microsoft.com/office/drawing/2014/main" id="{9C583089-4801-1D19-4245-84CBAA0F79F6}"/>
              </a:ext>
            </a:extLst>
          </p:cNvPr>
          <p:cNvSpPr/>
          <p:nvPr/>
        </p:nvSpPr>
        <p:spPr>
          <a:xfrm>
            <a:off x="5761033" y="5511007"/>
            <a:ext cx="2081048" cy="737431"/>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Hire</a:t>
            </a:r>
          </a:p>
        </p:txBody>
      </p:sp>
      <p:sp>
        <p:nvSpPr>
          <p:cNvPr id="11" name="Rounded Rectangle 10">
            <a:hlinkClick r:id="rId8" action="ppaction://hlinksldjump"/>
            <a:extLst>
              <a:ext uri="{FF2B5EF4-FFF2-40B4-BE49-F238E27FC236}">
                <a16:creationId xmlns:a16="http://schemas.microsoft.com/office/drawing/2014/main" id="{B63A66CD-F3A8-A8F3-0F54-A27198ED41AD}"/>
              </a:ext>
            </a:extLst>
          </p:cNvPr>
          <p:cNvSpPr/>
          <p:nvPr/>
        </p:nvSpPr>
        <p:spPr>
          <a:xfrm>
            <a:off x="9771168" y="2909087"/>
            <a:ext cx="1095305"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ym typeface="Wingdings" pitchFamily="2" charset="2"/>
              </a:rPr>
              <a:t></a:t>
            </a:r>
            <a:endParaRPr lang="en-US" sz="3500" b="1" dirty="0"/>
          </a:p>
        </p:txBody>
      </p:sp>
      <p:sp>
        <p:nvSpPr>
          <p:cNvPr id="12" name="Rounded Rectangle 11">
            <a:hlinkClick r:id="rId9" action="ppaction://hlinksldjump"/>
            <a:extLst>
              <a:ext uri="{FF2B5EF4-FFF2-40B4-BE49-F238E27FC236}">
                <a16:creationId xmlns:a16="http://schemas.microsoft.com/office/drawing/2014/main" id="{3CE1C204-EBEA-D135-9215-72C35FA2518D}"/>
              </a:ext>
            </a:extLst>
          </p:cNvPr>
          <p:cNvSpPr/>
          <p:nvPr/>
        </p:nvSpPr>
        <p:spPr>
          <a:xfrm>
            <a:off x="2755500" y="2909086"/>
            <a:ext cx="1095305"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ym typeface="Wingdings" pitchFamily="2" charset="2"/>
              </a:rPr>
              <a:t></a:t>
            </a:r>
            <a:endParaRPr lang="en-US" sz="3500" b="1" dirty="0"/>
          </a:p>
        </p:txBody>
      </p:sp>
    </p:spTree>
    <p:extLst>
      <p:ext uri="{BB962C8B-B14F-4D97-AF65-F5344CB8AC3E}">
        <p14:creationId xmlns:p14="http://schemas.microsoft.com/office/powerpoint/2010/main" val="139804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 image of this property">
            <a:extLst>
              <a:ext uri="{FF2B5EF4-FFF2-40B4-BE49-F238E27FC236}">
                <a16:creationId xmlns:a16="http://schemas.microsoft.com/office/drawing/2014/main" id="{CB68D85D-7297-43F9-56B6-F7E2CDD90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 t="15690" r="-33"/>
          <a:stretch/>
        </p:blipFill>
        <p:spPr bwMode="auto">
          <a:xfrm>
            <a:off x="0" y="0"/>
            <a:ext cx="121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rowserFrame | Wrap screenshots in browser frames">
            <a:extLst>
              <a:ext uri="{FF2B5EF4-FFF2-40B4-BE49-F238E27FC236}">
                <a16:creationId xmlns:a16="http://schemas.microsoft.com/office/drawing/2014/main" id="{ADBE3C7E-960C-CD97-F2BD-24DF5041E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430" y="319452"/>
            <a:ext cx="9576254" cy="6219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588F58-C2A2-1C1C-F782-3FA62E6D2D5E}"/>
              </a:ext>
            </a:extLst>
          </p:cNvPr>
          <p:cNvSpPr txBox="1"/>
          <p:nvPr/>
        </p:nvSpPr>
        <p:spPr>
          <a:xfrm>
            <a:off x="5020458" y="1068724"/>
            <a:ext cx="5108027" cy="400110"/>
          </a:xfrm>
          <a:prstGeom prst="rect">
            <a:avLst/>
          </a:prstGeom>
          <a:noFill/>
        </p:spPr>
        <p:txBody>
          <a:bodyPr wrap="square" rtlCol="0">
            <a:spAutoFit/>
          </a:bodyPr>
          <a:lstStyle/>
          <a:p>
            <a:r>
              <a:rPr lang="en-US" sz="2000" dirty="0"/>
              <a:t>Car hire Gold Coast</a:t>
            </a:r>
          </a:p>
        </p:txBody>
      </p:sp>
      <p:pic>
        <p:nvPicPr>
          <p:cNvPr id="6" name="Picture 6">
            <a:extLst>
              <a:ext uri="{FF2B5EF4-FFF2-40B4-BE49-F238E27FC236}">
                <a16:creationId xmlns:a16="http://schemas.microsoft.com/office/drawing/2014/main" id="{5BA1FB20-5B73-E508-37A6-999CB2B42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63" y="1487085"/>
            <a:ext cx="3091446" cy="520867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3CAA43D7-913A-CDFA-C484-A92729F6DAED}"/>
              </a:ext>
            </a:extLst>
          </p:cNvPr>
          <p:cNvPicPr>
            <a:picLocks noChangeAspect="1" noChangeArrowheads="1"/>
          </p:cNvPicPr>
          <p:nvPr/>
        </p:nvPicPr>
        <p:blipFill>
          <a:blip r:embed="rId5"/>
          <a:srcRect/>
          <a:stretch/>
        </p:blipFill>
        <p:spPr bwMode="auto">
          <a:xfrm>
            <a:off x="4768930" y="2001000"/>
            <a:ext cx="4084113" cy="22973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8FCFF3-7881-6F3A-163F-67658248AF6E}"/>
              </a:ext>
            </a:extLst>
          </p:cNvPr>
          <p:cNvSpPr txBox="1"/>
          <p:nvPr/>
        </p:nvSpPr>
        <p:spPr>
          <a:xfrm>
            <a:off x="4639217" y="4555291"/>
            <a:ext cx="4343538" cy="1200329"/>
          </a:xfrm>
          <a:prstGeom prst="rect">
            <a:avLst/>
          </a:prstGeom>
          <a:noFill/>
        </p:spPr>
        <p:txBody>
          <a:bodyPr wrap="square" rtlCol="0">
            <a:spAutoFit/>
          </a:bodyPr>
          <a:lstStyle/>
          <a:p>
            <a:pPr algn="ctr"/>
            <a:r>
              <a:rPr lang="en-US" b="1" dirty="0"/>
              <a:t>Toyota GR Supra 21’</a:t>
            </a:r>
          </a:p>
          <a:p>
            <a:pPr algn="ctr"/>
            <a:r>
              <a:rPr lang="en-US" dirty="0"/>
              <a:t>Limited time summer offer!</a:t>
            </a:r>
          </a:p>
          <a:p>
            <a:pPr algn="ctr"/>
            <a:r>
              <a:rPr lang="en-US" strike="sngStrike" dirty="0">
                <a:solidFill>
                  <a:schemeClr val="bg1">
                    <a:lumMod val="65000"/>
                  </a:schemeClr>
                </a:solidFill>
              </a:rPr>
              <a:t>$500</a:t>
            </a:r>
            <a:r>
              <a:rPr lang="en-US" dirty="0"/>
              <a:t> $0/day</a:t>
            </a:r>
          </a:p>
          <a:p>
            <a:pPr algn="ctr"/>
            <a:endParaRPr lang="en-US" dirty="0"/>
          </a:p>
        </p:txBody>
      </p:sp>
      <p:pic>
        <p:nvPicPr>
          <p:cNvPr id="8" name="Picture 7">
            <a:extLst>
              <a:ext uri="{FF2B5EF4-FFF2-40B4-BE49-F238E27FC236}">
                <a16:creationId xmlns:a16="http://schemas.microsoft.com/office/drawing/2014/main" id="{5EE67DBD-F0BB-4251-9708-4E87D1ABCB07}"/>
              </a:ext>
            </a:extLst>
          </p:cNvPr>
          <p:cNvPicPr>
            <a:picLocks noChangeAspect="1"/>
          </p:cNvPicPr>
          <p:nvPr/>
        </p:nvPicPr>
        <p:blipFill>
          <a:blip r:embed="rId6"/>
          <a:srcRect/>
          <a:stretch/>
        </p:blipFill>
        <p:spPr>
          <a:xfrm>
            <a:off x="7927624" y="2043785"/>
            <a:ext cx="922988" cy="865301"/>
          </a:xfrm>
          <a:prstGeom prst="rect">
            <a:avLst/>
          </a:prstGeom>
          <a:ln w="28575">
            <a:solidFill>
              <a:schemeClr val="accent1"/>
            </a:solidFill>
          </a:ln>
        </p:spPr>
      </p:pic>
      <p:sp>
        <p:nvSpPr>
          <p:cNvPr id="9" name="Rounded Rectangle 8">
            <a:hlinkClick r:id="" action="ppaction://hlinkshowjump?jump=nextslide"/>
            <a:extLst>
              <a:ext uri="{FF2B5EF4-FFF2-40B4-BE49-F238E27FC236}">
                <a16:creationId xmlns:a16="http://schemas.microsoft.com/office/drawing/2014/main" id="{9C583089-4801-1D19-4245-84CBAA0F79F6}"/>
              </a:ext>
            </a:extLst>
          </p:cNvPr>
          <p:cNvSpPr/>
          <p:nvPr/>
        </p:nvSpPr>
        <p:spPr>
          <a:xfrm>
            <a:off x="5761033" y="5511007"/>
            <a:ext cx="2081048" cy="737431"/>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Hire</a:t>
            </a:r>
          </a:p>
        </p:txBody>
      </p:sp>
      <p:sp>
        <p:nvSpPr>
          <p:cNvPr id="11" name="Rounded Rectangle 10">
            <a:hlinkClick r:id="rId7" action="ppaction://hlinksldjump"/>
            <a:extLst>
              <a:ext uri="{FF2B5EF4-FFF2-40B4-BE49-F238E27FC236}">
                <a16:creationId xmlns:a16="http://schemas.microsoft.com/office/drawing/2014/main" id="{B63A66CD-F3A8-A8F3-0F54-A27198ED41AD}"/>
              </a:ext>
            </a:extLst>
          </p:cNvPr>
          <p:cNvSpPr/>
          <p:nvPr/>
        </p:nvSpPr>
        <p:spPr>
          <a:xfrm>
            <a:off x="9771168" y="2909087"/>
            <a:ext cx="1095305"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ym typeface="Wingdings" pitchFamily="2" charset="2"/>
              </a:rPr>
              <a:t></a:t>
            </a:r>
            <a:endParaRPr lang="en-US" sz="3500" b="1" dirty="0"/>
          </a:p>
        </p:txBody>
      </p:sp>
      <p:sp>
        <p:nvSpPr>
          <p:cNvPr id="12" name="Rounded Rectangle 11">
            <a:hlinkClick r:id="rId8" action="ppaction://hlinksldjump"/>
            <a:extLst>
              <a:ext uri="{FF2B5EF4-FFF2-40B4-BE49-F238E27FC236}">
                <a16:creationId xmlns:a16="http://schemas.microsoft.com/office/drawing/2014/main" id="{3CE1C204-EBEA-D135-9215-72C35FA2518D}"/>
              </a:ext>
            </a:extLst>
          </p:cNvPr>
          <p:cNvSpPr/>
          <p:nvPr/>
        </p:nvSpPr>
        <p:spPr>
          <a:xfrm>
            <a:off x="2755500" y="2909086"/>
            <a:ext cx="1095305"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ym typeface="Wingdings" pitchFamily="2" charset="2"/>
              </a:rPr>
              <a:t></a:t>
            </a:r>
            <a:endParaRPr lang="en-US" sz="3500" b="1" dirty="0"/>
          </a:p>
        </p:txBody>
      </p:sp>
    </p:spTree>
    <p:extLst>
      <p:ext uri="{BB962C8B-B14F-4D97-AF65-F5344CB8AC3E}">
        <p14:creationId xmlns:p14="http://schemas.microsoft.com/office/powerpoint/2010/main" val="49565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verage shit box : r/RoastMyCar">
            <a:extLst>
              <a:ext uri="{FF2B5EF4-FFF2-40B4-BE49-F238E27FC236}">
                <a16:creationId xmlns:a16="http://schemas.microsoft.com/office/drawing/2014/main" id="{52FC6377-C6C6-3177-941C-A3D0222592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6" t="10447" r="836" b="158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lames PNGs for Free Download">
            <a:extLst>
              <a:ext uri="{FF2B5EF4-FFF2-40B4-BE49-F238E27FC236}">
                <a16:creationId xmlns:a16="http://schemas.microsoft.com/office/drawing/2014/main" id="{2BC6326E-292B-F5CA-BE24-ECA19898D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4" y="570416"/>
            <a:ext cx="4187825" cy="285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AD5CC7C0-7AB2-FE3D-F85C-C942210E2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97" y="1204452"/>
            <a:ext cx="3091446" cy="52086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3CE67FC6-47BA-B8E8-7B97-1F92B83A450D}"/>
              </a:ext>
            </a:extLst>
          </p:cNvPr>
          <p:cNvSpPr/>
          <p:nvPr/>
        </p:nvSpPr>
        <p:spPr>
          <a:xfrm>
            <a:off x="3348297" y="137220"/>
            <a:ext cx="3481127" cy="2134464"/>
          </a:xfrm>
          <a:prstGeom prst="wedgeRectCallout">
            <a:avLst>
              <a:gd name="adj1" fmla="val -85232"/>
              <a:gd name="adj2" fmla="val 2910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4983D10-6661-02F3-88DF-8CE6109CF8D1}"/>
              </a:ext>
            </a:extLst>
          </p:cNvPr>
          <p:cNvSpPr txBox="1"/>
          <p:nvPr/>
        </p:nvSpPr>
        <p:spPr>
          <a:xfrm>
            <a:off x="3593889" y="1019786"/>
            <a:ext cx="2989943" cy="369332"/>
          </a:xfrm>
          <a:prstGeom prst="rect">
            <a:avLst/>
          </a:prstGeom>
          <a:noFill/>
        </p:spPr>
        <p:txBody>
          <a:bodyPr wrap="square" rtlCol="0">
            <a:spAutoFit/>
          </a:bodyPr>
          <a:lstStyle/>
          <a:p>
            <a:pPr algn="ctr"/>
            <a:r>
              <a:rPr lang="en-US" dirty="0"/>
              <a:t>Oh no! You were scammed. </a:t>
            </a:r>
          </a:p>
        </p:txBody>
      </p:sp>
      <p:sp>
        <p:nvSpPr>
          <p:cNvPr id="5" name="TextBox 4">
            <a:extLst>
              <a:ext uri="{FF2B5EF4-FFF2-40B4-BE49-F238E27FC236}">
                <a16:creationId xmlns:a16="http://schemas.microsoft.com/office/drawing/2014/main" id="{D22209AF-353F-3675-51E7-E05F827C7A15}"/>
              </a:ext>
            </a:extLst>
          </p:cNvPr>
          <p:cNvSpPr txBox="1"/>
          <p:nvPr/>
        </p:nvSpPr>
        <p:spPr>
          <a:xfrm>
            <a:off x="3593889" y="742787"/>
            <a:ext cx="2989943" cy="923330"/>
          </a:xfrm>
          <a:prstGeom prst="rect">
            <a:avLst/>
          </a:prstGeom>
          <a:noFill/>
        </p:spPr>
        <p:txBody>
          <a:bodyPr wrap="square" rtlCol="0">
            <a:spAutoFit/>
          </a:bodyPr>
          <a:lstStyle/>
          <a:p>
            <a:pPr algn="ctr"/>
            <a:r>
              <a:rPr lang="en-US" dirty="0"/>
              <a:t>The “free” hire scam is common and many people fall for it.</a:t>
            </a:r>
          </a:p>
        </p:txBody>
      </p:sp>
      <p:sp>
        <p:nvSpPr>
          <p:cNvPr id="6" name="TextBox 5">
            <a:extLst>
              <a:ext uri="{FF2B5EF4-FFF2-40B4-BE49-F238E27FC236}">
                <a16:creationId xmlns:a16="http://schemas.microsoft.com/office/drawing/2014/main" id="{BAA132BB-6646-B42E-905A-BBD99856626B}"/>
              </a:ext>
            </a:extLst>
          </p:cNvPr>
          <p:cNvSpPr txBox="1"/>
          <p:nvPr/>
        </p:nvSpPr>
        <p:spPr>
          <a:xfrm>
            <a:off x="3593888" y="604287"/>
            <a:ext cx="2989943" cy="1200329"/>
          </a:xfrm>
          <a:prstGeom prst="rect">
            <a:avLst/>
          </a:prstGeom>
          <a:noFill/>
        </p:spPr>
        <p:txBody>
          <a:bodyPr wrap="square" rtlCol="0">
            <a:spAutoFit/>
          </a:bodyPr>
          <a:lstStyle/>
          <a:p>
            <a:pPr algn="ctr"/>
            <a:r>
              <a:rPr lang="en-US" dirty="0"/>
              <a:t>These kind of scams will typically charge you for an unauthorized insurance claim</a:t>
            </a:r>
          </a:p>
        </p:txBody>
      </p:sp>
      <p:sp>
        <p:nvSpPr>
          <p:cNvPr id="7" name="Rounded Rectangle 6">
            <a:hlinkClick r:id="" action="ppaction://hlinkshowjump?jump=previousslide"/>
            <a:extLst>
              <a:ext uri="{FF2B5EF4-FFF2-40B4-BE49-F238E27FC236}">
                <a16:creationId xmlns:a16="http://schemas.microsoft.com/office/drawing/2014/main" id="{59336E7B-C0C8-8FDA-E930-E957E1D925C3}"/>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Tree>
    <p:extLst>
      <p:ext uri="{BB962C8B-B14F-4D97-AF65-F5344CB8AC3E}">
        <p14:creationId xmlns:p14="http://schemas.microsoft.com/office/powerpoint/2010/main" val="147562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llery image of this property">
            <a:extLst>
              <a:ext uri="{FF2B5EF4-FFF2-40B4-BE49-F238E27FC236}">
                <a16:creationId xmlns:a16="http://schemas.microsoft.com/office/drawing/2014/main" id="{F58E9A49-4F6B-7965-9A0E-9CCCF6116A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 t="15690" r="-33"/>
          <a:stretch/>
        </p:blipFill>
        <p:spPr bwMode="auto">
          <a:xfrm>
            <a:off x="0" y="0"/>
            <a:ext cx="121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rowserFrame | Wrap screenshots in browser frames">
            <a:extLst>
              <a:ext uri="{FF2B5EF4-FFF2-40B4-BE49-F238E27FC236}">
                <a16:creationId xmlns:a16="http://schemas.microsoft.com/office/drawing/2014/main" id="{AB4E778F-1680-CF04-E563-7F3F880CE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430" y="319452"/>
            <a:ext cx="9576254" cy="6219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A6DF53-E354-4829-12DA-0419790565EA}"/>
              </a:ext>
            </a:extLst>
          </p:cNvPr>
          <p:cNvSpPr txBox="1"/>
          <p:nvPr/>
        </p:nvSpPr>
        <p:spPr>
          <a:xfrm>
            <a:off x="5020458" y="1068724"/>
            <a:ext cx="5108027" cy="400110"/>
          </a:xfrm>
          <a:prstGeom prst="rect">
            <a:avLst/>
          </a:prstGeom>
          <a:noFill/>
        </p:spPr>
        <p:txBody>
          <a:bodyPr wrap="square" rtlCol="0">
            <a:spAutoFit/>
          </a:bodyPr>
          <a:lstStyle/>
          <a:p>
            <a:r>
              <a:rPr lang="en-US" sz="2000" dirty="0"/>
              <a:t>Electric Scooter Hire Gold Coast</a:t>
            </a:r>
          </a:p>
        </p:txBody>
      </p:sp>
      <p:pic>
        <p:nvPicPr>
          <p:cNvPr id="6" name="Picture 6">
            <a:extLst>
              <a:ext uri="{FF2B5EF4-FFF2-40B4-BE49-F238E27FC236}">
                <a16:creationId xmlns:a16="http://schemas.microsoft.com/office/drawing/2014/main" id="{F219F011-9292-6372-4A17-AC623E1B58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563" y="1487085"/>
            <a:ext cx="3091446" cy="5208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AA9FB3-E566-9F35-2FE2-649246D7556B}"/>
              </a:ext>
            </a:extLst>
          </p:cNvPr>
          <p:cNvPicPr>
            <a:picLocks noChangeAspect="1"/>
          </p:cNvPicPr>
          <p:nvPr/>
        </p:nvPicPr>
        <p:blipFill>
          <a:blip r:embed="rId6"/>
          <a:stretch>
            <a:fillRect/>
          </a:stretch>
        </p:blipFill>
        <p:spPr>
          <a:xfrm>
            <a:off x="3091446" y="1788286"/>
            <a:ext cx="2294056" cy="2408758"/>
          </a:xfrm>
          <a:prstGeom prst="rect">
            <a:avLst/>
          </a:prstGeom>
        </p:spPr>
      </p:pic>
      <p:pic>
        <p:nvPicPr>
          <p:cNvPr id="10" name="Picture 9">
            <a:extLst>
              <a:ext uri="{FF2B5EF4-FFF2-40B4-BE49-F238E27FC236}">
                <a16:creationId xmlns:a16="http://schemas.microsoft.com/office/drawing/2014/main" id="{F4E1FFE4-68FC-DD1A-4012-A8E0FF3DD033}"/>
              </a:ext>
            </a:extLst>
          </p:cNvPr>
          <p:cNvPicPr>
            <a:picLocks noChangeAspect="1"/>
          </p:cNvPicPr>
          <p:nvPr/>
        </p:nvPicPr>
        <p:blipFill rotWithShape="1">
          <a:blip r:embed="rId7"/>
          <a:srcRect l="23363" r="21815"/>
          <a:stretch/>
        </p:blipFill>
        <p:spPr>
          <a:xfrm>
            <a:off x="8120646" y="1790862"/>
            <a:ext cx="2344756" cy="2408758"/>
          </a:xfrm>
          <a:prstGeom prst="rect">
            <a:avLst/>
          </a:prstGeom>
        </p:spPr>
      </p:pic>
      <p:sp>
        <p:nvSpPr>
          <p:cNvPr id="11" name="TextBox 10">
            <a:extLst>
              <a:ext uri="{FF2B5EF4-FFF2-40B4-BE49-F238E27FC236}">
                <a16:creationId xmlns:a16="http://schemas.microsoft.com/office/drawing/2014/main" id="{8DEF4261-6EE4-D190-C7FA-2F281EEF9ADB}"/>
              </a:ext>
            </a:extLst>
          </p:cNvPr>
          <p:cNvSpPr txBox="1"/>
          <p:nvPr/>
        </p:nvSpPr>
        <p:spPr>
          <a:xfrm>
            <a:off x="2736197" y="4331830"/>
            <a:ext cx="3004554" cy="369332"/>
          </a:xfrm>
          <a:prstGeom prst="rect">
            <a:avLst/>
          </a:prstGeom>
          <a:noFill/>
        </p:spPr>
        <p:txBody>
          <a:bodyPr wrap="square" rtlCol="0">
            <a:spAutoFit/>
          </a:bodyPr>
          <a:lstStyle/>
          <a:p>
            <a:pPr algn="ctr"/>
            <a:r>
              <a:rPr lang="en-US" b="1" dirty="0" err="1"/>
              <a:t>scooterhiregoldcoast.com</a:t>
            </a:r>
            <a:endParaRPr lang="en-US" b="1" dirty="0"/>
          </a:p>
        </p:txBody>
      </p:sp>
      <p:sp>
        <p:nvSpPr>
          <p:cNvPr id="12" name="TextBox 11">
            <a:extLst>
              <a:ext uri="{FF2B5EF4-FFF2-40B4-BE49-F238E27FC236}">
                <a16:creationId xmlns:a16="http://schemas.microsoft.com/office/drawing/2014/main" id="{87738376-8C60-D0B3-B4DB-F88C8C68EB41}"/>
              </a:ext>
            </a:extLst>
          </p:cNvPr>
          <p:cNvSpPr txBox="1"/>
          <p:nvPr/>
        </p:nvSpPr>
        <p:spPr>
          <a:xfrm>
            <a:off x="7754181" y="4331830"/>
            <a:ext cx="3004554" cy="369332"/>
          </a:xfrm>
          <a:prstGeom prst="rect">
            <a:avLst/>
          </a:prstGeom>
          <a:noFill/>
        </p:spPr>
        <p:txBody>
          <a:bodyPr wrap="square" rtlCol="0">
            <a:spAutoFit/>
          </a:bodyPr>
          <a:lstStyle/>
          <a:p>
            <a:pPr algn="ctr"/>
            <a:r>
              <a:rPr lang="en-US" b="1" dirty="0">
                <a:latin typeface="Impact" panose="020B0806030902050204" pitchFamily="34" charset="0"/>
              </a:rPr>
              <a:t>BIG BEAST SCOOTER HIRE</a:t>
            </a:r>
          </a:p>
        </p:txBody>
      </p:sp>
      <p:sp>
        <p:nvSpPr>
          <p:cNvPr id="13" name="TextBox 12">
            <a:extLst>
              <a:ext uri="{FF2B5EF4-FFF2-40B4-BE49-F238E27FC236}">
                <a16:creationId xmlns:a16="http://schemas.microsoft.com/office/drawing/2014/main" id="{F89923D7-8234-84FB-4702-11913D6A11FA}"/>
              </a:ext>
            </a:extLst>
          </p:cNvPr>
          <p:cNvSpPr txBox="1"/>
          <p:nvPr/>
        </p:nvSpPr>
        <p:spPr>
          <a:xfrm>
            <a:off x="2736197" y="4609434"/>
            <a:ext cx="3004554" cy="923330"/>
          </a:xfrm>
          <a:prstGeom prst="rect">
            <a:avLst/>
          </a:prstGeom>
          <a:noFill/>
        </p:spPr>
        <p:txBody>
          <a:bodyPr wrap="square" rtlCol="0">
            <a:spAutoFit/>
          </a:bodyPr>
          <a:lstStyle/>
          <a:p>
            <a:pPr algn="ctr"/>
            <a:r>
              <a:rPr lang="en-US" dirty="0"/>
              <a:t>50cc motor</a:t>
            </a:r>
          </a:p>
          <a:p>
            <a:pPr algn="ctr"/>
            <a:r>
              <a:rPr lang="en-US" dirty="0"/>
              <a:t>License required</a:t>
            </a:r>
          </a:p>
          <a:p>
            <a:pPr algn="ctr"/>
            <a:r>
              <a:rPr lang="en-US" dirty="0"/>
              <a:t>$35/hour</a:t>
            </a:r>
          </a:p>
        </p:txBody>
      </p:sp>
      <p:sp>
        <p:nvSpPr>
          <p:cNvPr id="14" name="Rounded Rectangle 13">
            <a:hlinkClick r:id="rId8" action="ppaction://hlinksldjump"/>
            <a:extLst>
              <a:ext uri="{FF2B5EF4-FFF2-40B4-BE49-F238E27FC236}">
                <a16:creationId xmlns:a16="http://schemas.microsoft.com/office/drawing/2014/main" id="{B39B50C6-BD6A-468A-C508-1B90CE3AFF32}"/>
              </a:ext>
            </a:extLst>
          </p:cNvPr>
          <p:cNvSpPr/>
          <p:nvPr/>
        </p:nvSpPr>
        <p:spPr>
          <a:xfrm>
            <a:off x="3376531" y="5605265"/>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Hire</a:t>
            </a:r>
          </a:p>
        </p:txBody>
      </p:sp>
      <p:sp>
        <p:nvSpPr>
          <p:cNvPr id="15" name="TextBox 14">
            <a:extLst>
              <a:ext uri="{FF2B5EF4-FFF2-40B4-BE49-F238E27FC236}">
                <a16:creationId xmlns:a16="http://schemas.microsoft.com/office/drawing/2014/main" id="{5574822C-474A-B1F0-E2A3-1453AB90A78B}"/>
              </a:ext>
            </a:extLst>
          </p:cNvPr>
          <p:cNvSpPr txBox="1"/>
          <p:nvPr/>
        </p:nvSpPr>
        <p:spPr>
          <a:xfrm>
            <a:off x="7814350" y="4580046"/>
            <a:ext cx="3004554" cy="923330"/>
          </a:xfrm>
          <a:prstGeom prst="rect">
            <a:avLst/>
          </a:prstGeom>
          <a:noFill/>
        </p:spPr>
        <p:txBody>
          <a:bodyPr wrap="square" rtlCol="0">
            <a:spAutoFit/>
          </a:bodyPr>
          <a:lstStyle/>
          <a:p>
            <a:pPr algn="ctr"/>
            <a:r>
              <a:rPr lang="en-US" dirty="0"/>
              <a:t>99,999 watt engine!</a:t>
            </a:r>
          </a:p>
          <a:p>
            <a:pPr algn="ctr"/>
            <a:r>
              <a:rPr lang="en-US" dirty="0"/>
              <a:t>Up to 150km/h!</a:t>
            </a:r>
          </a:p>
          <a:p>
            <a:pPr algn="ctr"/>
            <a:r>
              <a:rPr lang="en-US" strike="sngStrike" dirty="0">
                <a:solidFill>
                  <a:schemeClr val="bg1">
                    <a:lumMod val="65000"/>
                  </a:schemeClr>
                </a:solidFill>
              </a:rPr>
              <a:t>$100 </a:t>
            </a:r>
            <a:r>
              <a:rPr lang="en-US" dirty="0"/>
              <a:t>$15/hour</a:t>
            </a:r>
          </a:p>
        </p:txBody>
      </p:sp>
      <p:sp>
        <p:nvSpPr>
          <p:cNvPr id="16" name="Rounded Rectangle 15">
            <a:hlinkClick r:id="" action="ppaction://hlinkshowjump?jump=nextslide"/>
            <a:extLst>
              <a:ext uri="{FF2B5EF4-FFF2-40B4-BE49-F238E27FC236}">
                <a16:creationId xmlns:a16="http://schemas.microsoft.com/office/drawing/2014/main" id="{F9684214-DC1C-C7EC-20B0-F5E83DEF0891}"/>
              </a:ext>
            </a:extLst>
          </p:cNvPr>
          <p:cNvSpPr/>
          <p:nvPr/>
        </p:nvSpPr>
        <p:spPr>
          <a:xfrm>
            <a:off x="8454684" y="5575877"/>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Hire</a:t>
            </a:r>
          </a:p>
        </p:txBody>
      </p:sp>
    </p:spTree>
    <p:extLst>
      <p:ext uri="{BB962C8B-B14F-4D97-AF65-F5344CB8AC3E}">
        <p14:creationId xmlns:p14="http://schemas.microsoft.com/office/powerpoint/2010/main" val="2332302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3058FA-54A7-D02A-B915-67C142E22CA9}"/>
              </a:ext>
            </a:extLst>
          </p:cNvPr>
          <p:cNvPicPr>
            <a:picLocks noChangeAspect="1" noChangeArrowheads="1"/>
          </p:cNvPicPr>
          <p:nvPr/>
        </p:nvPicPr>
        <p:blipFill>
          <a:blip r:embed="rId2"/>
          <a:srcRect t="4928" b="492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434790E-7CE3-D323-50F8-F10E523AD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97" y="1204452"/>
            <a:ext cx="3091446" cy="52086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a:extLst>
              <a:ext uri="{FF2B5EF4-FFF2-40B4-BE49-F238E27FC236}">
                <a16:creationId xmlns:a16="http://schemas.microsoft.com/office/drawing/2014/main" id="{F8A676E7-1C65-50DC-D03A-593349ABA4A1}"/>
              </a:ext>
            </a:extLst>
          </p:cNvPr>
          <p:cNvSpPr/>
          <p:nvPr/>
        </p:nvSpPr>
        <p:spPr>
          <a:xfrm>
            <a:off x="3348297" y="137220"/>
            <a:ext cx="3481127" cy="2134464"/>
          </a:xfrm>
          <a:prstGeom prst="wedgeRectCallout">
            <a:avLst>
              <a:gd name="adj1" fmla="val -85232"/>
              <a:gd name="adj2" fmla="val 29107"/>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F9DEE2C-B7D0-A7B6-46CA-21EA896415FE}"/>
              </a:ext>
            </a:extLst>
          </p:cNvPr>
          <p:cNvSpPr txBox="1"/>
          <p:nvPr/>
        </p:nvSpPr>
        <p:spPr>
          <a:xfrm>
            <a:off x="3593889" y="1019786"/>
            <a:ext cx="2989943" cy="369332"/>
          </a:xfrm>
          <a:prstGeom prst="rect">
            <a:avLst/>
          </a:prstGeom>
          <a:noFill/>
        </p:spPr>
        <p:txBody>
          <a:bodyPr wrap="square" rtlCol="0">
            <a:spAutoFit/>
          </a:bodyPr>
          <a:lstStyle/>
          <a:p>
            <a:pPr algn="ctr"/>
            <a:r>
              <a:rPr lang="en-US" dirty="0"/>
              <a:t>Oh no! You were scammed. </a:t>
            </a:r>
          </a:p>
        </p:txBody>
      </p:sp>
      <p:sp>
        <p:nvSpPr>
          <p:cNvPr id="7" name="TextBox 6">
            <a:extLst>
              <a:ext uri="{FF2B5EF4-FFF2-40B4-BE49-F238E27FC236}">
                <a16:creationId xmlns:a16="http://schemas.microsoft.com/office/drawing/2014/main" id="{DBE0F55F-590A-2B39-17B2-2858404AD1DB}"/>
              </a:ext>
            </a:extLst>
          </p:cNvPr>
          <p:cNvSpPr txBox="1"/>
          <p:nvPr/>
        </p:nvSpPr>
        <p:spPr>
          <a:xfrm>
            <a:off x="3593889" y="881286"/>
            <a:ext cx="2989943" cy="646331"/>
          </a:xfrm>
          <a:prstGeom prst="rect">
            <a:avLst/>
          </a:prstGeom>
          <a:noFill/>
        </p:spPr>
        <p:txBody>
          <a:bodyPr wrap="square" rtlCol="0">
            <a:spAutoFit/>
          </a:bodyPr>
          <a:lstStyle/>
          <a:p>
            <a:pPr algn="ctr"/>
            <a:r>
              <a:rPr lang="en-US" dirty="0"/>
              <a:t>The scooter displayed false information on the listing.</a:t>
            </a:r>
          </a:p>
        </p:txBody>
      </p:sp>
      <p:sp>
        <p:nvSpPr>
          <p:cNvPr id="8" name="TextBox 7">
            <a:extLst>
              <a:ext uri="{FF2B5EF4-FFF2-40B4-BE49-F238E27FC236}">
                <a16:creationId xmlns:a16="http://schemas.microsoft.com/office/drawing/2014/main" id="{342E4239-B5C9-1EA7-3C26-39DFBBA087E1}"/>
              </a:ext>
            </a:extLst>
          </p:cNvPr>
          <p:cNvSpPr txBox="1"/>
          <p:nvPr/>
        </p:nvSpPr>
        <p:spPr>
          <a:xfrm>
            <a:off x="3563207" y="881286"/>
            <a:ext cx="2989943" cy="646331"/>
          </a:xfrm>
          <a:prstGeom prst="rect">
            <a:avLst/>
          </a:prstGeom>
          <a:noFill/>
        </p:spPr>
        <p:txBody>
          <a:bodyPr wrap="square" rtlCol="0">
            <a:spAutoFit/>
          </a:bodyPr>
          <a:lstStyle/>
          <a:p>
            <a:pPr algn="ctr"/>
            <a:r>
              <a:rPr lang="en-US" dirty="0"/>
              <a:t>The scooter claimed to have a 99,999 watt motor.</a:t>
            </a:r>
          </a:p>
        </p:txBody>
      </p:sp>
      <p:sp>
        <p:nvSpPr>
          <p:cNvPr id="9" name="Rounded Rectangle 8">
            <a:hlinkClick r:id="" action="ppaction://hlinkshowjump?jump=previousslide"/>
            <a:extLst>
              <a:ext uri="{FF2B5EF4-FFF2-40B4-BE49-F238E27FC236}">
                <a16:creationId xmlns:a16="http://schemas.microsoft.com/office/drawing/2014/main" id="{814C80C0-62A7-963C-400C-4828580064D3}"/>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
        <p:nvSpPr>
          <p:cNvPr id="11" name="TextBox 10">
            <a:extLst>
              <a:ext uri="{FF2B5EF4-FFF2-40B4-BE49-F238E27FC236}">
                <a16:creationId xmlns:a16="http://schemas.microsoft.com/office/drawing/2014/main" id="{EA6A0C3A-ED65-F225-0CEA-B5421F79D225}"/>
              </a:ext>
            </a:extLst>
          </p:cNvPr>
          <p:cNvSpPr txBox="1"/>
          <p:nvPr/>
        </p:nvSpPr>
        <p:spPr>
          <a:xfrm>
            <a:off x="3532525" y="742786"/>
            <a:ext cx="2989943" cy="923330"/>
          </a:xfrm>
          <a:prstGeom prst="rect">
            <a:avLst/>
          </a:prstGeom>
          <a:noFill/>
        </p:spPr>
        <p:txBody>
          <a:bodyPr wrap="square" rtlCol="0">
            <a:spAutoFit/>
          </a:bodyPr>
          <a:lstStyle/>
          <a:p>
            <a:pPr algn="ctr"/>
            <a:r>
              <a:rPr lang="en-US" dirty="0"/>
              <a:t>Scooters of this kind only have up to around a 2000 watt motor.</a:t>
            </a:r>
          </a:p>
        </p:txBody>
      </p:sp>
    </p:spTree>
    <p:extLst>
      <p:ext uri="{BB962C8B-B14F-4D97-AF65-F5344CB8AC3E}">
        <p14:creationId xmlns:p14="http://schemas.microsoft.com/office/powerpoint/2010/main" val="10595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animBg="1"/>
      <p:bldP spid="11" grpId="0"/>
      <p:bldP spid="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4DDEE29-7257-06AD-FCCA-20784CDE81C6}"/>
              </a:ext>
            </a:extLst>
          </p:cNvPr>
          <p:cNvPicPr>
            <a:picLocks noChangeAspect="1" noChangeArrowheads="1"/>
          </p:cNvPicPr>
          <p:nvPr/>
        </p:nvPicPr>
        <p:blipFill>
          <a:blip r:embed="rId2"/>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hy are glasses considered hats? - Meta Stack Exchange">
            <a:extLst>
              <a:ext uri="{FF2B5EF4-FFF2-40B4-BE49-F238E27FC236}">
                <a16:creationId xmlns:a16="http://schemas.microsoft.com/office/drawing/2014/main" id="{BEFBD437-6E44-BC95-5CF0-90845987D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9581">
            <a:off x="1023538" y="2340703"/>
            <a:ext cx="605589" cy="605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a:extLst>
              <a:ext uri="{FF2B5EF4-FFF2-40B4-BE49-F238E27FC236}">
                <a16:creationId xmlns:a16="http://schemas.microsoft.com/office/drawing/2014/main" id="{D4277107-93E1-2F51-461D-1FD420D09F5B}"/>
              </a:ext>
            </a:extLst>
          </p:cNvPr>
          <p:cNvSpPr/>
          <p:nvPr/>
        </p:nvSpPr>
        <p:spPr>
          <a:xfrm>
            <a:off x="2614873" y="259109"/>
            <a:ext cx="3481127" cy="2134464"/>
          </a:xfrm>
          <a:prstGeom prst="wedgeRectCallout">
            <a:avLst>
              <a:gd name="adj1" fmla="val -75860"/>
              <a:gd name="adj2" fmla="val 19700"/>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1ACC142-1503-EEFB-5FB0-FB5BFCFC3739}"/>
              </a:ext>
            </a:extLst>
          </p:cNvPr>
          <p:cNvSpPr txBox="1"/>
          <p:nvPr/>
        </p:nvSpPr>
        <p:spPr>
          <a:xfrm>
            <a:off x="2860464" y="1141675"/>
            <a:ext cx="2989943" cy="369332"/>
          </a:xfrm>
          <a:prstGeom prst="rect">
            <a:avLst/>
          </a:prstGeom>
          <a:noFill/>
        </p:spPr>
        <p:txBody>
          <a:bodyPr wrap="square" rtlCol="0">
            <a:spAutoFit/>
          </a:bodyPr>
          <a:lstStyle/>
          <a:p>
            <a:pPr algn="ctr"/>
            <a:r>
              <a:rPr lang="en-US" dirty="0"/>
              <a:t>You made it to the party!</a:t>
            </a:r>
          </a:p>
        </p:txBody>
      </p:sp>
      <p:sp>
        <p:nvSpPr>
          <p:cNvPr id="7" name="TextBox 6">
            <a:extLst>
              <a:ext uri="{FF2B5EF4-FFF2-40B4-BE49-F238E27FC236}">
                <a16:creationId xmlns:a16="http://schemas.microsoft.com/office/drawing/2014/main" id="{FB30439F-3CE7-01E4-6F51-FB9CDEA1409A}"/>
              </a:ext>
            </a:extLst>
          </p:cNvPr>
          <p:cNvSpPr txBox="1"/>
          <p:nvPr/>
        </p:nvSpPr>
        <p:spPr>
          <a:xfrm>
            <a:off x="2860464" y="772356"/>
            <a:ext cx="2989943" cy="1200329"/>
          </a:xfrm>
          <a:prstGeom prst="rect">
            <a:avLst/>
          </a:prstGeom>
          <a:noFill/>
        </p:spPr>
        <p:txBody>
          <a:bodyPr wrap="square" rtlCol="0">
            <a:spAutoFit/>
          </a:bodyPr>
          <a:lstStyle/>
          <a:p>
            <a:pPr algn="ctr"/>
            <a:r>
              <a:rPr lang="en-US" dirty="0"/>
              <a:t>Congratulations on successfully making it to the end of the Gold Coast </a:t>
            </a:r>
            <a:r>
              <a:rPr lang="en-US" dirty="0" err="1"/>
              <a:t>schoolies</a:t>
            </a:r>
            <a:r>
              <a:rPr lang="en-US" dirty="0"/>
              <a:t> adventure!</a:t>
            </a:r>
          </a:p>
        </p:txBody>
      </p:sp>
      <p:sp>
        <p:nvSpPr>
          <p:cNvPr id="8" name="TextBox 7">
            <a:extLst>
              <a:ext uri="{FF2B5EF4-FFF2-40B4-BE49-F238E27FC236}">
                <a16:creationId xmlns:a16="http://schemas.microsoft.com/office/drawing/2014/main" id="{1B3AEB6C-4816-9348-A557-7CA86835A2F7}"/>
              </a:ext>
            </a:extLst>
          </p:cNvPr>
          <p:cNvSpPr txBox="1"/>
          <p:nvPr/>
        </p:nvSpPr>
        <p:spPr>
          <a:xfrm>
            <a:off x="2886810" y="1064730"/>
            <a:ext cx="2989943" cy="646331"/>
          </a:xfrm>
          <a:prstGeom prst="rect">
            <a:avLst/>
          </a:prstGeom>
          <a:noFill/>
        </p:spPr>
        <p:txBody>
          <a:bodyPr wrap="square" rtlCol="0">
            <a:spAutoFit/>
          </a:bodyPr>
          <a:lstStyle/>
          <a:p>
            <a:pPr algn="ctr"/>
            <a:r>
              <a:rPr lang="en-US" dirty="0"/>
              <a:t>Return to the menu to try out other locations.</a:t>
            </a:r>
          </a:p>
        </p:txBody>
      </p:sp>
      <p:grpSp>
        <p:nvGrpSpPr>
          <p:cNvPr id="9" name="Group 8">
            <a:extLst>
              <a:ext uri="{FF2B5EF4-FFF2-40B4-BE49-F238E27FC236}">
                <a16:creationId xmlns:a16="http://schemas.microsoft.com/office/drawing/2014/main" id="{73EEFF33-9207-E97C-58D3-6EC758DA0746}"/>
              </a:ext>
            </a:extLst>
          </p:cNvPr>
          <p:cNvGrpSpPr/>
          <p:nvPr/>
        </p:nvGrpSpPr>
        <p:grpSpPr>
          <a:xfrm>
            <a:off x="7312514" y="726176"/>
            <a:ext cx="4038041" cy="4907410"/>
            <a:chOff x="7312514" y="726176"/>
            <a:chExt cx="4038041" cy="4907410"/>
          </a:xfrm>
        </p:grpSpPr>
        <p:pic>
          <p:nvPicPr>
            <p:cNvPr id="10" name="Picture 6">
              <a:extLst>
                <a:ext uri="{FF2B5EF4-FFF2-40B4-BE49-F238E27FC236}">
                  <a16:creationId xmlns:a16="http://schemas.microsoft.com/office/drawing/2014/main" id="{C3C8FAF1-7AE7-BF55-3435-41993AC15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263" y="726176"/>
              <a:ext cx="3588544" cy="49074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ABAF03-3A3E-E876-B5AB-2B8EECA3A154}"/>
                </a:ext>
              </a:extLst>
            </p:cNvPr>
            <p:cNvSpPr txBox="1"/>
            <p:nvPr/>
          </p:nvSpPr>
          <p:spPr>
            <a:xfrm>
              <a:off x="8609524" y="4513945"/>
              <a:ext cx="1444022" cy="323165"/>
            </a:xfrm>
            <a:prstGeom prst="rect">
              <a:avLst/>
            </a:prstGeom>
            <a:noFill/>
          </p:spPr>
          <p:txBody>
            <a:bodyPr wrap="square" rtlCol="0">
              <a:spAutoFit/>
            </a:bodyPr>
            <a:lstStyle/>
            <a:p>
              <a:pPr algn="ctr"/>
              <a:r>
                <a:rPr lang="en-US" sz="1500" dirty="0">
                  <a:solidFill>
                    <a:srgbClr val="6C6103"/>
                  </a:solidFill>
                  <a:latin typeface="Baskerville" panose="02020502070401020303" pitchFamily="18" charset="0"/>
                  <a:ea typeface="Baskerville" panose="02020502070401020303" pitchFamily="18" charset="0"/>
                </a:rPr>
                <a:t>Gold Coast</a:t>
              </a:r>
            </a:p>
          </p:txBody>
        </p:sp>
        <p:sp>
          <p:nvSpPr>
            <p:cNvPr id="12" name="TextBox 11">
              <a:extLst>
                <a:ext uri="{FF2B5EF4-FFF2-40B4-BE49-F238E27FC236}">
                  <a16:creationId xmlns:a16="http://schemas.microsoft.com/office/drawing/2014/main" id="{41FD214B-FB95-0228-17EC-4F9F7ADCD218}"/>
                </a:ext>
              </a:extLst>
            </p:cNvPr>
            <p:cNvSpPr txBox="1"/>
            <p:nvPr/>
          </p:nvSpPr>
          <p:spPr>
            <a:xfrm>
              <a:off x="7312514" y="1711061"/>
              <a:ext cx="4038041" cy="215444"/>
            </a:xfrm>
            <a:prstGeom prst="rect">
              <a:avLst/>
            </a:prstGeom>
            <a:noFill/>
          </p:spPr>
          <p:txBody>
            <a:bodyPr wrap="square" rtlCol="0">
              <a:spAutoFit/>
            </a:bodyPr>
            <a:lstStyle/>
            <a:p>
              <a:pPr algn="ctr"/>
              <a:r>
                <a:rPr lang="en-US" sz="800" dirty="0">
                  <a:solidFill>
                    <a:srgbClr val="857900"/>
                  </a:solidFill>
                  <a:latin typeface="Baskerville" panose="02020502070401020303" pitchFamily="18" charset="0"/>
                  <a:ea typeface="Baskerville" panose="02020502070401020303" pitchFamily="18" charset="0"/>
                </a:rPr>
                <a:t> </a:t>
              </a:r>
              <a:r>
                <a:rPr lang="en-US" sz="800" dirty="0">
                  <a:solidFill>
                    <a:srgbClr val="6C6103"/>
                  </a:solidFill>
                  <a:latin typeface="Baskerville" panose="02020502070401020303" pitchFamily="18" charset="0"/>
                  <a:ea typeface="Baskerville" panose="02020502070401020303" pitchFamily="18" charset="0"/>
                </a:rPr>
                <a:t>SCHOOLIES ADVENTURE</a:t>
              </a:r>
            </a:p>
          </p:txBody>
        </p:sp>
      </p:grpSp>
      <p:sp>
        <p:nvSpPr>
          <p:cNvPr id="13" name="Rounded Rectangle 12">
            <a:hlinkClick r:id="rId5" action="ppaction://hlinksldjump"/>
            <a:extLst>
              <a:ext uri="{FF2B5EF4-FFF2-40B4-BE49-F238E27FC236}">
                <a16:creationId xmlns:a16="http://schemas.microsoft.com/office/drawing/2014/main" id="{EA9511D8-6B96-0E1A-1E4F-527CE4F50C9B}"/>
              </a:ext>
            </a:extLst>
          </p:cNvPr>
          <p:cNvSpPr/>
          <p:nvPr/>
        </p:nvSpPr>
        <p:spPr>
          <a:xfrm>
            <a:off x="8932101" y="5587317"/>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t>Return to Menu</a:t>
            </a:r>
          </a:p>
        </p:txBody>
      </p:sp>
      <p:pic>
        <p:nvPicPr>
          <p:cNvPr id="14" name="Picture 6">
            <a:extLst>
              <a:ext uri="{FF2B5EF4-FFF2-40B4-BE49-F238E27FC236}">
                <a16:creationId xmlns:a16="http://schemas.microsoft.com/office/drawing/2014/main" id="{E30F7A76-0C96-4591-1209-F37B99C473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59" y="726176"/>
            <a:ext cx="3717503" cy="62634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hy are glasses considered hats? - Meta Stack Exchange">
            <a:extLst>
              <a:ext uri="{FF2B5EF4-FFF2-40B4-BE49-F238E27FC236}">
                <a16:creationId xmlns:a16="http://schemas.microsoft.com/office/drawing/2014/main" id="{A59D2C4F-EF44-55B9-E2FC-253ECAB77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9581">
            <a:off x="669959" y="1192459"/>
            <a:ext cx="605589" cy="60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5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4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7" grpId="0"/>
      <p:bldP spid="7" grpId="1"/>
      <p:bldP spid="8" grpId="0"/>
      <p:bldP spid="8" grpId="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9DB908-A91B-5812-ABCA-863936CC9D22}"/>
              </a:ext>
            </a:extLst>
          </p:cNvPr>
          <p:cNvPicPr>
            <a:picLocks noGrp="1" noChangeAspect="1"/>
          </p:cNvPicPr>
          <p:nvPr>
            <p:ph idx="1"/>
          </p:nvPr>
        </p:nvPicPr>
        <p:blipFill rotWithShape="1">
          <a:blip r:embed="rId3"/>
          <a:srcRect t="27" b="27"/>
          <a:stretch/>
        </p:blipFill>
        <p:spPr>
          <a:xfrm>
            <a:off x="-6588" y="10"/>
            <a:ext cx="12198588" cy="6857990"/>
          </a:xfrm>
          <a:prstGeom prst="rect">
            <a:avLst/>
          </a:prstGeom>
        </p:spPr>
      </p:pic>
      <p:pic>
        <p:nvPicPr>
          <p:cNvPr id="1026" name="Picture 2">
            <a:extLst>
              <a:ext uri="{FF2B5EF4-FFF2-40B4-BE49-F238E27FC236}">
                <a16:creationId xmlns:a16="http://schemas.microsoft.com/office/drawing/2014/main" id="{472026BC-C484-1750-058D-43D5F2900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57" y="2230244"/>
            <a:ext cx="1611141" cy="46277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owserFrame | Wrap screenshots in browser frames">
            <a:extLst>
              <a:ext uri="{FF2B5EF4-FFF2-40B4-BE49-F238E27FC236}">
                <a16:creationId xmlns:a16="http://schemas.microsoft.com/office/drawing/2014/main" id="{AEB57668-1028-F6EB-D31B-51C4F2F69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3443" y="319452"/>
            <a:ext cx="9576254" cy="62190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BA17AE0-885A-0CE9-1FC1-33924E27A537}"/>
              </a:ext>
            </a:extLst>
          </p:cNvPr>
          <p:cNvPicPr>
            <a:picLocks noChangeAspect="1"/>
          </p:cNvPicPr>
          <p:nvPr/>
        </p:nvPicPr>
        <p:blipFill>
          <a:blip r:embed="rId6"/>
          <a:stretch>
            <a:fillRect/>
          </a:stretch>
        </p:blipFill>
        <p:spPr>
          <a:xfrm>
            <a:off x="2381913" y="1896223"/>
            <a:ext cx="2302976" cy="2016807"/>
          </a:xfrm>
          <a:prstGeom prst="rect">
            <a:avLst/>
          </a:prstGeom>
        </p:spPr>
      </p:pic>
      <p:sp>
        <p:nvSpPr>
          <p:cNvPr id="9" name="Rectangular Callout 8">
            <a:extLst>
              <a:ext uri="{FF2B5EF4-FFF2-40B4-BE49-F238E27FC236}">
                <a16:creationId xmlns:a16="http://schemas.microsoft.com/office/drawing/2014/main" id="{1EEDB472-01C2-5585-4BA1-68C1DB1B8184}"/>
              </a:ext>
            </a:extLst>
          </p:cNvPr>
          <p:cNvSpPr/>
          <p:nvPr/>
        </p:nvSpPr>
        <p:spPr>
          <a:xfrm>
            <a:off x="1611140" y="119881"/>
            <a:ext cx="2955073" cy="1990492"/>
          </a:xfrm>
          <a:prstGeom prst="wedgeRectCallout">
            <a:avLst>
              <a:gd name="adj1" fmla="val -44984"/>
              <a:gd name="adj2" fmla="val 72024"/>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725321-B8FC-FBC5-FB77-D1356FCB52DB}"/>
              </a:ext>
            </a:extLst>
          </p:cNvPr>
          <p:cNvSpPr txBox="1"/>
          <p:nvPr/>
        </p:nvSpPr>
        <p:spPr>
          <a:xfrm>
            <a:off x="1611139" y="653462"/>
            <a:ext cx="2955073" cy="923330"/>
          </a:xfrm>
          <a:prstGeom prst="rect">
            <a:avLst/>
          </a:prstGeom>
          <a:noFill/>
        </p:spPr>
        <p:txBody>
          <a:bodyPr wrap="square" rtlCol="0">
            <a:spAutoFit/>
          </a:bodyPr>
          <a:lstStyle/>
          <a:p>
            <a:pPr algn="ctr"/>
            <a:r>
              <a:rPr lang="en-US" dirty="0"/>
              <a:t>On this browser, I've searched for hotels around Bali. </a:t>
            </a:r>
          </a:p>
        </p:txBody>
      </p:sp>
      <p:sp>
        <p:nvSpPr>
          <p:cNvPr id="12" name="TextBox 11">
            <a:extLst>
              <a:ext uri="{FF2B5EF4-FFF2-40B4-BE49-F238E27FC236}">
                <a16:creationId xmlns:a16="http://schemas.microsoft.com/office/drawing/2014/main" id="{A3FCC7FF-AFC4-66E3-1163-F4E79FCF6556}"/>
              </a:ext>
            </a:extLst>
          </p:cNvPr>
          <p:cNvSpPr txBox="1"/>
          <p:nvPr/>
        </p:nvSpPr>
        <p:spPr>
          <a:xfrm>
            <a:off x="1611139" y="667231"/>
            <a:ext cx="2955073" cy="646331"/>
          </a:xfrm>
          <a:prstGeom prst="rect">
            <a:avLst/>
          </a:prstGeom>
          <a:noFill/>
        </p:spPr>
        <p:txBody>
          <a:bodyPr wrap="square" rtlCol="0">
            <a:spAutoFit/>
          </a:bodyPr>
          <a:lstStyle/>
          <a:p>
            <a:pPr algn="ctr"/>
            <a:r>
              <a:rPr lang="en-US" dirty="0"/>
              <a:t>Look through these hotels and choose your pick.</a:t>
            </a:r>
          </a:p>
        </p:txBody>
      </p:sp>
      <p:sp>
        <p:nvSpPr>
          <p:cNvPr id="13" name="TextBox 12">
            <a:extLst>
              <a:ext uri="{FF2B5EF4-FFF2-40B4-BE49-F238E27FC236}">
                <a16:creationId xmlns:a16="http://schemas.microsoft.com/office/drawing/2014/main" id="{C0860280-8BB4-7350-F26B-0D056DDFF2DD}"/>
              </a:ext>
            </a:extLst>
          </p:cNvPr>
          <p:cNvSpPr txBox="1"/>
          <p:nvPr/>
        </p:nvSpPr>
        <p:spPr>
          <a:xfrm>
            <a:off x="1611138" y="653452"/>
            <a:ext cx="2955073" cy="923330"/>
          </a:xfrm>
          <a:prstGeom prst="rect">
            <a:avLst/>
          </a:prstGeom>
          <a:noFill/>
        </p:spPr>
        <p:txBody>
          <a:bodyPr wrap="square" rtlCol="0">
            <a:spAutoFit/>
          </a:bodyPr>
          <a:lstStyle/>
          <a:p>
            <a:pPr algn="ctr"/>
            <a:r>
              <a:rPr lang="en-US" dirty="0"/>
              <a:t>You have put aside a budget of $750 to spend on accommodation. </a:t>
            </a:r>
          </a:p>
        </p:txBody>
      </p:sp>
      <p:sp>
        <p:nvSpPr>
          <p:cNvPr id="14" name="TextBox 13">
            <a:extLst>
              <a:ext uri="{FF2B5EF4-FFF2-40B4-BE49-F238E27FC236}">
                <a16:creationId xmlns:a16="http://schemas.microsoft.com/office/drawing/2014/main" id="{E85EEA88-6340-115A-4651-3E3249216172}"/>
              </a:ext>
            </a:extLst>
          </p:cNvPr>
          <p:cNvSpPr txBox="1"/>
          <p:nvPr/>
        </p:nvSpPr>
        <p:spPr>
          <a:xfrm>
            <a:off x="5120471" y="1068724"/>
            <a:ext cx="5108027" cy="400110"/>
          </a:xfrm>
          <a:prstGeom prst="rect">
            <a:avLst/>
          </a:prstGeom>
          <a:noFill/>
        </p:spPr>
        <p:txBody>
          <a:bodyPr wrap="square" rtlCol="0">
            <a:spAutoFit/>
          </a:bodyPr>
          <a:lstStyle/>
          <a:p>
            <a:r>
              <a:rPr lang="en-US" sz="2000" dirty="0"/>
              <a:t>Hotels in Bali</a:t>
            </a:r>
          </a:p>
        </p:txBody>
      </p:sp>
      <p:pic>
        <p:nvPicPr>
          <p:cNvPr id="24" name="Picture 23">
            <a:extLst>
              <a:ext uri="{FF2B5EF4-FFF2-40B4-BE49-F238E27FC236}">
                <a16:creationId xmlns:a16="http://schemas.microsoft.com/office/drawing/2014/main" id="{DC925FD7-0806-0EAD-6148-F0E8B01C48F6}"/>
              </a:ext>
            </a:extLst>
          </p:cNvPr>
          <p:cNvPicPr>
            <a:picLocks noChangeAspect="1"/>
          </p:cNvPicPr>
          <p:nvPr/>
        </p:nvPicPr>
        <p:blipFill>
          <a:blip r:embed="rId7"/>
          <a:srcRect/>
          <a:stretch/>
        </p:blipFill>
        <p:spPr>
          <a:xfrm>
            <a:off x="6887914" y="4121925"/>
            <a:ext cx="2302976" cy="2016807"/>
          </a:xfrm>
          <a:prstGeom prst="rect">
            <a:avLst/>
          </a:prstGeom>
        </p:spPr>
      </p:pic>
      <p:sp>
        <p:nvSpPr>
          <p:cNvPr id="3" name="TextBox 2">
            <a:extLst>
              <a:ext uri="{FF2B5EF4-FFF2-40B4-BE49-F238E27FC236}">
                <a16:creationId xmlns:a16="http://schemas.microsoft.com/office/drawing/2014/main" id="{08C2B634-7597-3FBA-A8F1-1C00E18D7DAA}"/>
              </a:ext>
            </a:extLst>
          </p:cNvPr>
          <p:cNvSpPr txBox="1"/>
          <p:nvPr/>
        </p:nvSpPr>
        <p:spPr>
          <a:xfrm>
            <a:off x="4767527" y="2173528"/>
            <a:ext cx="2194994" cy="1015663"/>
          </a:xfrm>
          <a:prstGeom prst="rect">
            <a:avLst/>
          </a:prstGeom>
          <a:noFill/>
        </p:spPr>
        <p:txBody>
          <a:bodyPr wrap="square" rtlCol="0">
            <a:spAutoFit/>
          </a:bodyPr>
          <a:lstStyle/>
          <a:p>
            <a:r>
              <a:rPr lang="en-US" b="1" dirty="0"/>
              <a:t>Bintang Bali Resort</a:t>
            </a:r>
          </a:p>
          <a:p>
            <a:r>
              <a:rPr lang="en-US" dirty="0"/>
              <a:t>$590</a:t>
            </a:r>
          </a:p>
          <a:p>
            <a:r>
              <a:rPr lang="en-US" sz="1200" dirty="0"/>
              <a:t>4.5 stars</a:t>
            </a:r>
          </a:p>
          <a:p>
            <a:r>
              <a:rPr lang="en-US" sz="1200" dirty="0"/>
              <a:t>“Great Hotel” “Clean Rooms”</a:t>
            </a:r>
          </a:p>
        </p:txBody>
      </p:sp>
      <p:pic>
        <p:nvPicPr>
          <p:cNvPr id="8" name="Picture 7">
            <a:extLst>
              <a:ext uri="{FF2B5EF4-FFF2-40B4-BE49-F238E27FC236}">
                <a16:creationId xmlns:a16="http://schemas.microsoft.com/office/drawing/2014/main" id="{55A1ACC2-90AA-75E4-3FD6-B07F1EEA5CD5}"/>
              </a:ext>
            </a:extLst>
          </p:cNvPr>
          <p:cNvPicPr>
            <a:picLocks noChangeAspect="1"/>
          </p:cNvPicPr>
          <p:nvPr/>
        </p:nvPicPr>
        <p:blipFill>
          <a:blip r:embed="rId8"/>
          <a:stretch>
            <a:fillRect/>
          </a:stretch>
        </p:blipFill>
        <p:spPr>
          <a:xfrm>
            <a:off x="4834683" y="1957043"/>
            <a:ext cx="1038349" cy="230744"/>
          </a:xfrm>
          <a:prstGeom prst="rect">
            <a:avLst/>
          </a:prstGeom>
        </p:spPr>
      </p:pic>
      <p:pic>
        <p:nvPicPr>
          <p:cNvPr id="11" name="Picture 10">
            <a:extLst>
              <a:ext uri="{FF2B5EF4-FFF2-40B4-BE49-F238E27FC236}">
                <a16:creationId xmlns:a16="http://schemas.microsoft.com/office/drawing/2014/main" id="{75E981A4-8FA4-F2DA-A2D1-E0ADCA77EF0C}"/>
              </a:ext>
            </a:extLst>
          </p:cNvPr>
          <p:cNvPicPr>
            <a:picLocks noChangeAspect="1"/>
          </p:cNvPicPr>
          <p:nvPr/>
        </p:nvPicPr>
        <p:blipFill>
          <a:blip r:embed="rId9"/>
          <a:srcRect/>
          <a:stretch/>
        </p:blipFill>
        <p:spPr>
          <a:xfrm>
            <a:off x="2381913" y="4137866"/>
            <a:ext cx="2302976" cy="2016807"/>
          </a:xfrm>
          <a:prstGeom prst="rect">
            <a:avLst/>
          </a:prstGeom>
        </p:spPr>
      </p:pic>
      <p:sp>
        <p:nvSpPr>
          <p:cNvPr id="15" name="TextBox 14">
            <a:extLst>
              <a:ext uri="{FF2B5EF4-FFF2-40B4-BE49-F238E27FC236}">
                <a16:creationId xmlns:a16="http://schemas.microsoft.com/office/drawing/2014/main" id="{86FF1F25-B7A9-FFA1-156E-82CE6777BD74}"/>
              </a:ext>
            </a:extLst>
          </p:cNvPr>
          <p:cNvSpPr txBox="1"/>
          <p:nvPr/>
        </p:nvSpPr>
        <p:spPr>
          <a:xfrm>
            <a:off x="4767527" y="4415171"/>
            <a:ext cx="2194994" cy="1015663"/>
          </a:xfrm>
          <a:prstGeom prst="rect">
            <a:avLst/>
          </a:prstGeom>
          <a:noFill/>
        </p:spPr>
        <p:txBody>
          <a:bodyPr wrap="square" rtlCol="0">
            <a:spAutoFit/>
          </a:bodyPr>
          <a:lstStyle/>
          <a:p>
            <a:r>
              <a:rPr lang="en-US" sz="1500" b="1" dirty="0"/>
              <a:t>LIMITED TIME LUXURY MANSION HOTEL</a:t>
            </a:r>
          </a:p>
          <a:p>
            <a:r>
              <a:rPr lang="en-US" strike="sngStrike" dirty="0">
                <a:solidFill>
                  <a:schemeClr val="bg1">
                    <a:lumMod val="65000"/>
                  </a:schemeClr>
                </a:solidFill>
              </a:rPr>
              <a:t>$1000 </a:t>
            </a:r>
            <a:r>
              <a:rPr lang="en-US" dirty="0"/>
              <a:t>$50 </a:t>
            </a:r>
            <a:r>
              <a:rPr lang="en-US" sz="1000" dirty="0"/>
              <a:t>per person</a:t>
            </a:r>
            <a:r>
              <a:rPr lang="en-US" dirty="0"/>
              <a:t> </a:t>
            </a:r>
          </a:p>
          <a:p>
            <a:r>
              <a:rPr lang="en-US" sz="1200" dirty="0"/>
              <a:t>99 Stars</a:t>
            </a:r>
          </a:p>
        </p:txBody>
      </p:sp>
      <p:pic>
        <p:nvPicPr>
          <p:cNvPr id="20" name="Picture 19">
            <a:extLst>
              <a:ext uri="{FF2B5EF4-FFF2-40B4-BE49-F238E27FC236}">
                <a16:creationId xmlns:a16="http://schemas.microsoft.com/office/drawing/2014/main" id="{BF166075-69B3-17D7-F3CA-B715D8C5FB15}"/>
              </a:ext>
            </a:extLst>
          </p:cNvPr>
          <p:cNvPicPr>
            <a:picLocks noChangeAspect="1"/>
          </p:cNvPicPr>
          <p:nvPr/>
        </p:nvPicPr>
        <p:blipFill>
          <a:blip r:embed="rId10"/>
          <a:srcRect/>
          <a:stretch/>
        </p:blipFill>
        <p:spPr>
          <a:xfrm>
            <a:off x="6901570" y="1898656"/>
            <a:ext cx="2302976" cy="2011940"/>
          </a:xfrm>
          <a:prstGeom prst="rect">
            <a:avLst/>
          </a:prstGeom>
        </p:spPr>
      </p:pic>
      <p:sp>
        <p:nvSpPr>
          <p:cNvPr id="21" name="TextBox 20">
            <a:extLst>
              <a:ext uri="{FF2B5EF4-FFF2-40B4-BE49-F238E27FC236}">
                <a16:creationId xmlns:a16="http://schemas.microsoft.com/office/drawing/2014/main" id="{DC74CDC6-4D34-A644-DAF6-222507165206}"/>
              </a:ext>
            </a:extLst>
          </p:cNvPr>
          <p:cNvSpPr txBox="1"/>
          <p:nvPr/>
        </p:nvSpPr>
        <p:spPr>
          <a:xfrm>
            <a:off x="9320271" y="2173528"/>
            <a:ext cx="2194994" cy="1015663"/>
          </a:xfrm>
          <a:prstGeom prst="rect">
            <a:avLst/>
          </a:prstGeom>
          <a:noFill/>
        </p:spPr>
        <p:txBody>
          <a:bodyPr wrap="square" rtlCol="0">
            <a:spAutoFit/>
          </a:bodyPr>
          <a:lstStyle/>
          <a:p>
            <a:r>
              <a:rPr lang="en-US" b="1" dirty="0"/>
              <a:t>Bintang Bali Resort</a:t>
            </a:r>
          </a:p>
          <a:p>
            <a:r>
              <a:rPr lang="en-US" strike="sngStrike" dirty="0">
                <a:solidFill>
                  <a:schemeClr val="bg1">
                    <a:lumMod val="65000"/>
                  </a:schemeClr>
                </a:solidFill>
              </a:rPr>
              <a:t>$590</a:t>
            </a:r>
            <a:r>
              <a:rPr lang="en-US" dirty="0">
                <a:solidFill>
                  <a:schemeClr val="bg1">
                    <a:lumMod val="65000"/>
                  </a:schemeClr>
                </a:solidFill>
              </a:rPr>
              <a:t> </a:t>
            </a:r>
            <a:r>
              <a:rPr lang="en-US" dirty="0"/>
              <a:t>$450</a:t>
            </a:r>
            <a:endParaRPr lang="en-US" strike="sngStrike" dirty="0"/>
          </a:p>
          <a:p>
            <a:r>
              <a:rPr lang="en-US" sz="1200" dirty="0"/>
              <a:t>4.5 stars</a:t>
            </a:r>
          </a:p>
          <a:p>
            <a:r>
              <a:rPr lang="en-US" sz="1200" dirty="0"/>
              <a:t>“Great Hotel” “Clean Rooms”</a:t>
            </a:r>
          </a:p>
        </p:txBody>
      </p:sp>
      <p:sp>
        <p:nvSpPr>
          <p:cNvPr id="25" name="TextBox 24">
            <a:extLst>
              <a:ext uri="{FF2B5EF4-FFF2-40B4-BE49-F238E27FC236}">
                <a16:creationId xmlns:a16="http://schemas.microsoft.com/office/drawing/2014/main" id="{03643DD2-1449-8BCE-EB50-090C5BC86140}"/>
              </a:ext>
            </a:extLst>
          </p:cNvPr>
          <p:cNvSpPr txBox="1"/>
          <p:nvPr/>
        </p:nvSpPr>
        <p:spPr>
          <a:xfrm>
            <a:off x="9320271" y="4281540"/>
            <a:ext cx="2194994" cy="1200329"/>
          </a:xfrm>
          <a:prstGeom prst="rect">
            <a:avLst/>
          </a:prstGeom>
          <a:noFill/>
        </p:spPr>
        <p:txBody>
          <a:bodyPr wrap="square" rtlCol="0">
            <a:spAutoFit/>
          </a:bodyPr>
          <a:lstStyle/>
          <a:p>
            <a:r>
              <a:rPr lang="en-US" b="1" dirty="0"/>
              <a:t>Sulis Beach Hotel</a:t>
            </a:r>
          </a:p>
          <a:p>
            <a:r>
              <a:rPr lang="en-US" dirty="0"/>
              <a:t>$340</a:t>
            </a:r>
            <a:endParaRPr lang="en-US" strike="sngStrike" dirty="0"/>
          </a:p>
          <a:p>
            <a:r>
              <a:rPr lang="en-US" sz="1200" dirty="0"/>
              <a:t>10 stars</a:t>
            </a:r>
          </a:p>
          <a:p>
            <a:r>
              <a:rPr lang="en-US" sz="1200" dirty="0"/>
              <a:t>“Bad Service” “Unclean Rooms”</a:t>
            </a:r>
          </a:p>
        </p:txBody>
      </p:sp>
      <p:sp>
        <p:nvSpPr>
          <p:cNvPr id="28" name="TextBox 27">
            <a:extLst>
              <a:ext uri="{FF2B5EF4-FFF2-40B4-BE49-F238E27FC236}">
                <a16:creationId xmlns:a16="http://schemas.microsoft.com/office/drawing/2014/main" id="{01C43091-7E82-6A0A-7BE2-BF44E04CC312}"/>
              </a:ext>
            </a:extLst>
          </p:cNvPr>
          <p:cNvSpPr txBox="1"/>
          <p:nvPr/>
        </p:nvSpPr>
        <p:spPr>
          <a:xfrm>
            <a:off x="2478880" y="5500794"/>
            <a:ext cx="2059494" cy="477054"/>
          </a:xfrm>
          <a:prstGeom prst="rect">
            <a:avLst/>
          </a:prstGeom>
          <a:noFill/>
        </p:spPr>
        <p:txBody>
          <a:bodyPr wrap="square" rtlCol="0">
            <a:spAutoFit/>
          </a:bodyPr>
          <a:lstStyle/>
          <a:p>
            <a:pPr algn="ctr"/>
            <a:r>
              <a:rPr lang="en-US" sz="2500" b="1" dirty="0">
                <a:ln w="22225">
                  <a:solidFill>
                    <a:srgbClr val="FF0000"/>
                  </a:solidFill>
                  <a:prstDash val="solid"/>
                </a:ln>
                <a:solidFill>
                  <a:schemeClr val="bg1"/>
                </a:solidFill>
              </a:rPr>
              <a:t>BIG SALE!!!!</a:t>
            </a:r>
          </a:p>
        </p:txBody>
      </p:sp>
      <p:sp>
        <p:nvSpPr>
          <p:cNvPr id="29" name="TextBox 28">
            <a:extLst>
              <a:ext uri="{FF2B5EF4-FFF2-40B4-BE49-F238E27FC236}">
                <a16:creationId xmlns:a16="http://schemas.microsoft.com/office/drawing/2014/main" id="{DA2C7515-17ED-6BD1-0EC7-1BC63700FC75}"/>
              </a:ext>
            </a:extLst>
          </p:cNvPr>
          <p:cNvSpPr txBox="1"/>
          <p:nvPr/>
        </p:nvSpPr>
        <p:spPr>
          <a:xfrm>
            <a:off x="2470670" y="4209095"/>
            <a:ext cx="2059494" cy="477054"/>
          </a:xfrm>
          <a:prstGeom prst="rect">
            <a:avLst/>
          </a:prstGeom>
          <a:noFill/>
        </p:spPr>
        <p:txBody>
          <a:bodyPr wrap="square" rtlCol="0">
            <a:spAutoFit/>
          </a:bodyPr>
          <a:lstStyle/>
          <a:p>
            <a:pPr algn="ctr"/>
            <a:r>
              <a:rPr lang="en-US" sz="2500" b="1" dirty="0">
                <a:ln w="22225">
                  <a:solidFill>
                    <a:srgbClr val="FF0000"/>
                  </a:solidFill>
                  <a:prstDash val="solid"/>
                </a:ln>
                <a:solidFill>
                  <a:schemeClr val="bg1"/>
                </a:solidFill>
              </a:rPr>
              <a:t>99.99% OFF</a:t>
            </a:r>
          </a:p>
        </p:txBody>
      </p:sp>
      <p:pic>
        <p:nvPicPr>
          <p:cNvPr id="31" name="Picture 30">
            <a:extLst>
              <a:ext uri="{FF2B5EF4-FFF2-40B4-BE49-F238E27FC236}">
                <a16:creationId xmlns:a16="http://schemas.microsoft.com/office/drawing/2014/main" id="{5279339F-3426-DE00-B976-C1BAACE0952E}"/>
              </a:ext>
            </a:extLst>
          </p:cNvPr>
          <p:cNvPicPr>
            <a:picLocks noChangeAspect="1"/>
          </p:cNvPicPr>
          <p:nvPr/>
        </p:nvPicPr>
        <p:blipFill>
          <a:blip r:embed="rId11"/>
          <a:srcRect/>
          <a:stretch/>
        </p:blipFill>
        <p:spPr>
          <a:xfrm>
            <a:off x="9379158" y="4130323"/>
            <a:ext cx="1231948" cy="213704"/>
          </a:xfrm>
          <a:prstGeom prst="rect">
            <a:avLst/>
          </a:prstGeom>
        </p:spPr>
      </p:pic>
      <p:sp>
        <p:nvSpPr>
          <p:cNvPr id="32" name="TextBox 31">
            <a:extLst>
              <a:ext uri="{FF2B5EF4-FFF2-40B4-BE49-F238E27FC236}">
                <a16:creationId xmlns:a16="http://schemas.microsoft.com/office/drawing/2014/main" id="{25EEB8FF-761B-4905-4471-A44834FB66D0}"/>
              </a:ext>
            </a:extLst>
          </p:cNvPr>
          <p:cNvSpPr txBox="1"/>
          <p:nvPr/>
        </p:nvSpPr>
        <p:spPr>
          <a:xfrm>
            <a:off x="1611138" y="791298"/>
            <a:ext cx="2955073" cy="646331"/>
          </a:xfrm>
          <a:prstGeom prst="rect">
            <a:avLst/>
          </a:prstGeom>
          <a:noFill/>
        </p:spPr>
        <p:txBody>
          <a:bodyPr wrap="square" rtlCol="0">
            <a:spAutoFit/>
          </a:bodyPr>
          <a:lstStyle/>
          <a:p>
            <a:pPr algn="ctr"/>
            <a:r>
              <a:rPr lang="en-US" dirty="0"/>
              <a:t>Make sure you choose wisely!</a:t>
            </a:r>
          </a:p>
        </p:txBody>
      </p:sp>
      <p:sp>
        <p:nvSpPr>
          <p:cNvPr id="33" name="Rounded Rectangle 32">
            <a:hlinkClick r:id="rId12" action="ppaction://hlinksldjump"/>
            <a:extLst>
              <a:ext uri="{FF2B5EF4-FFF2-40B4-BE49-F238E27FC236}">
                <a16:creationId xmlns:a16="http://schemas.microsoft.com/office/drawing/2014/main" id="{021D2FB6-F501-60E0-0EAF-7C1B746F2E64}"/>
              </a:ext>
            </a:extLst>
          </p:cNvPr>
          <p:cNvSpPr/>
          <p:nvPr/>
        </p:nvSpPr>
        <p:spPr>
          <a:xfrm>
            <a:off x="9555825" y="5481869"/>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sp>
        <p:nvSpPr>
          <p:cNvPr id="34" name="Rounded Rectangle 33">
            <a:hlinkClick r:id="rId13" action="ppaction://hlinksldjump"/>
            <a:extLst>
              <a:ext uri="{FF2B5EF4-FFF2-40B4-BE49-F238E27FC236}">
                <a16:creationId xmlns:a16="http://schemas.microsoft.com/office/drawing/2014/main" id="{AA2FB01F-9942-4228-3F44-E39B9C54FB7E}"/>
              </a:ext>
            </a:extLst>
          </p:cNvPr>
          <p:cNvSpPr/>
          <p:nvPr/>
        </p:nvSpPr>
        <p:spPr>
          <a:xfrm>
            <a:off x="5003081" y="3242303"/>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sp>
        <p:nvSpPr>
          <p:cNvPr id="35" name="Rounded Rectangle 34">
            <a:hlinkClick r:id="rId14" action="ppaction://hlinksldjump"/>
            <a:extLst>
              <a:ext uri="{FF2B5EF4-FFF2-40B4-BE49-F238E27FC236}">
                <a16:creationId xmlns:a16="http://schemas.microsoft.com/office/drawing/2014/main" id="{62F9D70C-7F29-DF4F-093E-B371A8A24574}"/>
              </a:ext>
            </a:extLst>
          </p:cNvPr>
          <p:cNvSpPr/>
          <p:nvPr/>
        </p:nvSpPr>
        <p:spPr>
          <a:xfrm>
            <a:off x="5003081" y="5483946"/>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sp>
        <p:nvSpPr>
          <p:cNvPr id="36" name="Rounded Rectangle 35">
            <a:hlinkClick r:id="rId15" action="ppaction://hlinksldjump"/>
            <a:extLst>
              <a:ext uri="{FF2B5EF4-FFF2-40B4-BE49-F238E27FC236}">
                <a16:creationId xmlns:a16="http://schemas.microsoft.com/office/drawing/2014/main" id="{9DB64601-D244-721A-536A-E30E6B2AD345}"/>
              </a:ext>
            </a:extLst>
          </p:cNvPr>
          <p:cNvSpPr/>
          <p:nvPr/>
        </p:nvSpPr>
        <p:spPr>
          <a:xfrm>
            <a:off x="9555825" y="3242303"/>
            <a:ext cx="1723886" cy="493902"/>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Book</a:t>
            </a:r>
          </a:p>
        </p:txBody>
      </p:sp>
      <p:pic>
        <p:nvPicPr>
          <p:cNvPr id="4" name="Picture 3">
            <a:extLst>
              <a:ext uri="{FF2B5EF4-FFF2-40B4-BE49-F238E27FC236}">
                <a16:creationId xmlns:a16="http://schemas.microsoft.com/office/drawing/2014/main" id="{5AEA0966-75B2-4555-0E1D-BD56FF78ECCC}"/>
              </a:ext>
            </a:extLst>
          </p:cNvPr>
          <p:cNvPicPr>
            <a:picLocks noChangeAspect="1"/>
          </p:cNvPicPr>
          <p:nvPr/>
        </p:nvPicPr>
        <p:blipFill>
          <a:blip r:embed="rId16"/>
          <a:stretch>
            <a:fillRect/>
          </a:stretch>
        </p:blipFill>
        <p:spPr>
          <a:xfrm>
            <a:off x="4767527" y="4156684"/>
            <a:ext cx="1550615" cy="290740"/>
          </a:xfrm>
          <a:prstGeom prst="rect">
            <a:avLst/>
          </a:prstGeom>
        </p:spPr>
      </p:pic>
      <p:pic>
        <p:nvPicPr>
          <p:cNvPr id="7" name="Picture 6">
            <a:extLst>
              <a:ext uri="{FF2B5EF4-FFF2-40B4-BE49-F238E27FC236}">
                <a16:creationId xmlns:a16="http://schemas.microsoft.com/office/drawing/2014/main" id="{B7BB0CA9-6F7A-7094-C41D-09B94DD461E5}"/>
              </a:ext>
            </a:extLst>
          </p:cNvPr>
          <p:cNvPicPr>
            <a:picLocks noChangeAspect="1"/>
          </p:cNvPicPr>
          <p:nvPr/>
        </p:nvPicPr>
        <p:blipFill>
          <a:blip r:embed="rId17"/>
          <a:srcRect/>
          <a:stretch/>
        </p:blipFill>
        <p:spPr>
          <a:xfrm>
            <a:off x="9354445" y="1957043"/>
            <a:ext cx="1250612" cy="279392"/>
          </a:xfrm>
          <a:prstGeom prst="rect">
            <a:avLst/>
          </a:prstGeom>
        </p:spPr>
      </p:pic>
    </p:spTree>
    <p:extLst>
      <p:ext uri="{BB962C8B-B14F-4D97-AF65-F5344CB8AC3E}">
        <p14:creationId xmlns:p14="http://schemas.microsoft.com/office/powerpoint/2010/main" val="165016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3"/>
                                        </p:tgtEl>
                                        <p:attrNameLst>
                                          <p:attrName>style.visibility</p:attrName>
                                        </p:attrNameLst>
                                      </p:cBhvr>
                                      <p:to>
                                        <p:strVal val="hidden"/>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32"/>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2" grpId="0"/>
      <p:bldP spid="12" grpId="1"/>
      <p:bldP spid="13" grpId="0"/>
      <p:bldP spid="13" grpId="1"/>
      <p:bldP spid="32" grpId="0"/>
      <p:bldP spid="3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2EA413-8086-B276-E522-604D52CE7AE4}"/>
              </a:ext>
            </a:extLst>
          </p:cNvPr>
          <p:cNvPicPr>
            <a:picLocks noChangeAspect="1"/>
          </p:cNvPicPr>
          <p:nvPr/>
        </p:nvPicPr>
        <p:blipFill rotWithShape="1">
          <a:blip r:embed="rId2"/>
          <a:srcRect t="7812" b="7812"/>
          <a:stretch/>
        </p:blipFill>
        <p:spPr>
          <a:xfrm>
            <a:off x="0" y="0"/>
            <a:ext cx="12192000" cy="6858000"/>
          </a:xfrm>
          <a:prstGeom prst="rect">
            <a:avLst/>
          </a:prstGeom>
        </p:spPr>
      </p:pic>
      <p:pic>
        <p:nvPicPr>
          <p:cNvPr id="6" name="Picture 2">
            <a:extLst>
              <a:ext uri="{FF2B5EF4-FFF2-40B4-BE49-F238E27FC236}">
                <a16:creationId xmlns:a16="http://schemas.microsoft.com/office/drawing/2014/main" id="{C65B0725-4C60-CF75-5DDF-6FEA76995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5471" y="1962240"/>
            <a:ext cx="1611141" cy="46277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ular Callout 6">
            <a:extLst>
              <a:ext uri="{FF2B5EF4-FFF2-40B4-BE49-F238E27FC236}">
                <a16:creationId xmlns:a16="http://schemas.microsoft.com/office/drawing/2014/main" id="{6B78C215-6E9D-BB71-84DD-058EF908D56A}"/>
              </a:ext>
            </a:extLst>
          </p:cNvPr>
          <p:cNvSpPr/>
          <p:nvPr/>
        </p:nvSpPr>
        <p:spPr>
          <a:xfrm>
            <a:off x="5264344" y="98554"/>
            <a:ext cx="3481127" cy="2134464"/>
          </a:xfrm>
          <a:prstGeom prst="wedgeRectCallout">
            <a:avLst>
              <a:gd name="adj1" fmla="val 60125"/>
              <a:gd name="adj2" fmla="val 76399"/>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66CE916-1CF6-C604-FB6A-4566E0CEED46}"/>
              </a:ext>
            </a:extLst>
          </p:cNvPr>
          <p:cNvSpPr txBox="1"/>
          <p:nvPr/>
        </p:nvSpPr>
        <p:spPr>
          <a:xfrm>
            <a:off x="5476110" y="842620"/>
            <a:ext cx="3057593" cy="646331"/>
          </a:xfrm>
          <a:prstGeom prst="rect">
            <a:avLst/>
          </a:prstGeom>
          <a:noFill/>
        </p:spPr>
        <p:txBody>
          <a:bodyPr wrap="square" rtlCol="0">
            <a:spAutoFit/>
          </a:bodyPr>
          <a:lstStyle/>
          <a:p>
            <a:pPr algn="ctr"/>
            <a:r>
              <a:rPr lang="en-US" dirty="0"/>
              <a:t>Well done! you weren’t scammed.</a:t>
            </a:r>
          </a:p>
        </p:txBody>
      </p:sp>
      <p:sp>
        <p:nvSpPr>
          <p:cNvPr id="3" name="TextBox 2">
            <a:extLst>
              <a:ext uri="{FF2B5EF4-FFF2-40B4-BE49-F238E27FC236}">
                <a16:creationId xmlns:a16="http://schemas.microsoft.com/office/drawing/2014/main" id="{4FAB52A9-D55D-8A53-CE44-4865A24A933D}"/>
              </a:ext>
            </a:extLst>
          </p:cNvPr>
          <p:cNvSpPr txBox="1"/>
          <p:nvPr/>
        </p:nvSpPr>
        <p:spPr>
          <a:xfrm>
            <a:off x="5476109" y="565620"/>
            <a:ext cx="3057593" cy="1200329"/>
          </a:xfrm>
          <a:prstGeom prst="rect">
            <a:avLst/>
          </a:prstGeom>
          <a:noFill/>
        </p:spPr>
        <p:txBody>
          <a:bodyPr wrap="square" rtlCol="0">
            <a:spAutoFit/>
          </a:bodyPr>
          <a:lstStyle/>
          <a:p>
            <a:pPr algn="ctr"/>
            <a:r>
              <a:rPr lang="en-US" dirty="0"/>
              <a:t>There were some listings that were fake but you managed to carefully discover the right option.</a:t>
            </a:r>
          </a:p>
        </p:txBody>
      </p:sp>
      <p:sp>
        <p:nvSpPr>
          <p:cNvPr id="4" name="TextBox 3">
            <a:extLst>
              <a:ext uri="{FF2B5EF4-FFF2-40B4-BE49-F238E27FC236}">
                <a16:creationId xmlns:a16="http://schemas.microsoft.com/office/drawing/2014/main" id="{B8EFB391-40A6-5701-6023-7B469634987F}"/>
              </a:ext>
            </a:extLst>
          </p:cNvPr>
          <p:cNvSpPr txBox="1"/>
          <p:nvPr/>
        </p:nvSpPr>
        <p:spPr>
          <a:xfrm>
            <a:off x="5476108" y="752989"/>
            <a:ext cx="3057593" cy="646331"/>
          </a:xfrm>
          <a:prstGeom prst="rect">
            <a:avLst/>
          </a:prstGeom>
          <a:noFill/>
        </p:spPr>
        <p:txBody>
          <a:bodyPr wrap="square" rtlCol="0">
            <a:spAutoFit/>
          </a:bodyPr>
          <a:lstStyle/>
          <a:p>
            <a:pPr algn="ctr"/>
            <a:r>
              <a:rPr lang="en-US" dirty="0"/>
              <a:t>Here’s an example of one of the scams.</a:t>
            </a:r>
          </a:p>
        </p:txBody>
      </p:sp>
      <p:pic>
        <p:nvPicPr>
          <p:cNvPr id="8" name="Picture 7">
            <a:extLst>
              <a:ext uri="{FF2B5EF4-FFF2-40B4-BE49-F238E27FC236}">
                <a16:creationId xmlns:a16="http://schemas.microsoft.com/office/drawing/2014/main" id="{13331DA5-068E-0035-77FE-68CA81149DE6}"/>
              </a:ext>
            </a:extLst>
          </p:cNvPr>
          <p:cNvPicPr>
            <a:picLocks noChangeAspect="1"/>
          </p:cNvPicPr>
          <p:nvPr/>
        </p:nvPicPr>
        <p:blipFill>
          <a:blip r:embed="rId4"/>
          <a:stretch>
            <a:fillRect/>
          </a:stretch>
        </p:blipFill>
        <p:spPr>
          <a:xfrm>
            <a:off x="358342" y="2233018"/>
            <a:ext cx="4547661" cy="2230223"/>
          </a:xfrm>
          <a:prstGeom prst="rect">
            <a:avLst/>
          </a:prstGeom>
          <a:ln w="44450">
            <a:solidFill>
              <a:schemeClr val="tx1"/>
            </a:solidFill>
          </a:ln>
        </p:spPr>
      </p:pic>
      <p:pic>
        <p:nvPicPr>
          <p:cNvPr id="9" name="Picture 8">
            <a:extLst>
              <a:ext uri="{FF2B5EF4-FFF2-40B4-BE49-F238E27FC236}">
                <a16:creationId xmlns:a16="http://schemas.microsoft.com/office/drawing/2014/main" id="{48EBA7C3-4E6B-FBAA-0142-4B0170154E31}"/>
              </a:ext>
            </a:extLst>
          </p:cNvPr>
          <p:cNvPicPr>
            <a:picLocks noChangeAspect="1"/>
          </p:cNvPicPr>
          <p:nvPr/>
        </p:nvPicPr>
        <p:blipFill>
          <a:blip r:embed="rId5"/>
          <a:stretch>
            <a:fillRect/>
          </a:stretch>
        </p:blipFill>
        <p:spPr>
          <a:xfrm>
            <a:off x="2830213" y="2346623"/>
            <a:ext cx="1636225" cy="306792"/>
          </a:xfrm>
          <a:prstGeom prst="rect">
            <a:avLst/>
          </a:prstGeom>
        </p:spPr>
      </p:pic>
      <p:sp>
        <p:nvSpPr>
          <p:cNvPr id="16" name="TextBox 15">
            <a:extLst>
              <a:ext uri="{FF2B5EF4-FFF2-40B4-BE49-F238E27FC236}">
                <a16:creationId xmlns:a16="http://schemas.microsoft.com/office/drawing/2014/main" id="{3034A930-AC7F-3701-2284-BF8DED7271AC}"/>
              </a:ext>
            </a:extLst>
          </p:cNvPr>
          <p:cNvSpPr txBox="1"/>
          <p:nvPr/>
        </p:nvSpPr>
        <p:spPr>
          <a:xfrm>
            <a:off x="5476107" y="752988"/>
            <a:ext cx="3057593" cy="646331"/>
          </a:xfrm>
          <a:prstGeom prst="rect">
            <a:avLst/>
          </a:prstGeom>
          <a:noFill/>
        </p:spPr>
        <p:txBody>
          <a:bodyPr wrap="square" rtlCol="0">
            <a:spAutoFit/>
          </a:bodyPr>
          <a:lstStyle/>
          <a:p>
            <a:pPr algn="ctr"/>
            <a:r>
              <a:rPr lang="en-US" dirty="0"/>
              <a:t>Can you spot everything that indicates it’s a scam?</a:t>
            </a:r>
          </a:p>
        </p:txBody>
      </p:sp>
      <p:sp>
        <p:nvSpPr>
          <p:cNvPr id="17" name="TextBox 16">
            <a:extLst>
              <a:ext uri="{FF2B5EF4-FFF2-40B4-BE49-F238E27FC236}">
                <a16:creationId xmlns:a16="http://schemas.microsoft.com/office/drawing/2014/main" id="{826BF357-CC3D-D64A-0F92-E53CE1E02BD4}"/>
              </a:ext>
            </a:extLst>
          </p:cNvPr>
          <p:cNvSpPr txBox="1"/>
          <p:nvPr/>
        </p:nvSpPr>
        <p:spPr>
          <a:xfrm>
            <a:off x="5476105" y="565620"/>
            <a:ext cx="3057593" cy="1200329"/>
          </a:xfrm>
          <a:prstGeom prst="rect">
            <a:avLst/>
          </a:prstGeom>
          <a:noFill/>
        </p:spPr>
        <p:txBody>
          <a:bodyPr wrap="square" rtlCol="0">
            <a:spAutoFit/>
          </a:bodyPr>
          <a:lstStyle/>
          <a:p>
            <a:pPr algn="ctr"/>
            <a:r>
              <a:rPr lang="en-US" dirty="0"/>
              <a:t>There are many, such as the unrealistic discount, star rating and third-party website.</a:t>
            </a:r>
          </a:p>
        </p:txBody>
      </p:sp>
      <p:sp>
        <p:nvSpPr>
          <p:cNvPr id="18" name="Oval 17">
            <a:extLst>
              <a:ext uri="{FF2B5EF4-FFF2-40B4-BE49-F238E27FC236}">
                <a16:creationId xmlns:a16="http://schemas.microsoft.com/office/drawing/2014/main" id="{FC94EB3E-8C73-819A-0BF5-B87B82241ACA}"/>
              </a:ext>
            </a:extLst>
          </p:cNvPr>
          <p:cNvSpPr/>
          <p:nvPr/>
        </p:nvSpPr>
        <p:spPr>
          <a:xfrm>
            <a:off x="2782756" y="3049933"/>
            <a:ext cx="1873018"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757212E-0379-E91D-8478-39E70D73AB64}"/>
              </a:ext>
            </a:extLst>
          </p:cNvPr>
          <p:cNvSpPr/>
          <p:nvPr/>
        </p:nvSpPr>
        <p:spPr>
          <a:xfrm>
            <a:off x="531177" y="2355865"/>
            <a:ext cx="1974907" cy="4967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A748BD9-3096-7031-E2BE-D78EB3F64995}"/>
              </a:ext>
            </a:extLst>
          </p:cNvPr>
          <p:cNvSpPr/>
          <p:nvPr/>
        </p:nvSpPr>
        <p:spPr>
          <a:xfrm>
            <a:off x="2782755" y="3285811"/>
            <a:ext cx="868287"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1B56DE2-5E60-2CED-2889-9928C5279665}"/>
              </a:ext>
            </a:extLst>
          </p:cNvPr>
          <p:cNvSpPr/>
          <p:nvPr/>
        </p:nvSpPr>
        <p:spPr>
          <a:xfrm>
            <a:off x="2830213" y="2269954"/>
            <a:ext cx="1713652"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3AFDC83-1226-647A-91C5-174E03083CE9}"/>
              </a:ext>
            </a:extLst>
          </p:cNvPr>
          <p:cNvSpPr txBox="1"/>
          <p:nvPr/>
        </p:nvSpPr>
        <p:spPr>
          <a:xfrm>
            <a:off x="5476101" y="565620"/>
            <a:ext cx="3057593" cy="1200329"/>
          </a:xfrm>
          <a:prstGeom prst="rect">
            <a:avLst/>
          </a:prstGeom>
          <a:noFill/>
        </p:spPr>
        <p:txBody>
          <a:bodyPr wrap="square" rtlCol="0">
            <a:spAutoFit/>
          </a:bodyPr>
          <a:lstStyle/>
          <a:p>
            <a:pPr algn="ctr"/>
            <a:r>
              <a:rPr lang="en-US" dirty="0"/>
              <a:t>No matter where you are on the internet its always important to look out for scams like these.</a:t>
            </a:r>
          </a:p>
        </p:txBody>
      </p:sp>
      <p:sp>
        <p:nvSpPr>
          <p:cNvPr id="23" name="Rounded Rectangle 22">
            <a:hlinkClick r:id="rId6" action="ppaction://hlinksldjump"/>
            <a:extLst>
              <a:ext uri="{FF2B5EF4-FFF2-40B4-BE49-F238E27FC236}">
                <a16:creationId xmlns:a16="http://schemas.microsoft.com/office/drawing/2014/main" id="{FC773073-3D71-B2A5-BC72-B84F603CB678}"/>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Continue</a:t>
            </a:r>
          </a:p>
        </p:txBody>
      </p:sp>
    </p:spTree>
    <p:extLst>
      <p:ext uri="{BB962C8B-B14F-4D97-AF65-F5344CB8AC3E}">
        <p14:creationId xmlns:p14="http://schemas.microsoft.com/office/powerpoint/2010/main" val="471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par>
                          <p:cTn id="20" fill="hold">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4"/>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childTnLst>
                          </p:cTn>
                        </p:par>
                        <p:par>
                          <p:cTn id="42" fill="hold">
                            <p:stCondLst>
                              <p:cond delay="0"/>
                            </p:stCondLst>
                            <p:childTnLst>
                              <p:par>
                                <p:cTn id="43" presetID="2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3"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childTnLst>
                                </p:cTn>
                              </p:par>
                              <p:par>
                                <p:cTn id="54" presetID="53" presetClass="entr" presetSubtype="16"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7"/>
                                        </p:tgtEl>
                                        <p:attrNameLst>
                                          <p:attrName>style.visibility</p:attrName>
                                        </p:attrNameLst>
                                      </p:cBhvr>
                                      <p:to>
                                        <p:strVal val="hidden"/>
                                      </p:to>
                                    </p:set>
                                  </p:childTnLst>
                                </p:cTn>
                              </p:par>
                            </p:childTnLst>
                          </p:cTn>
                        </p:par>
                        <p:par>
                          <p:cTn id="68" fill="hold">
                            <p:stCondLst>
                              <p:cond delay="0"/>
                            </p:stCondLst>
                            <p:childTnLst>
                              <p:par>
                                <p:cTn id="69" presetID="22" presetClass="entr" presetSubtype="8"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1" nodeType="clickEffect">
                                  <p:stCondLst>
                                    <p:cond delay="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 grpId="1"/>
      <p:bldP spid="3" grpId="0"/>
      <p:bldP spid="3" grpId="1"/>
      <p:bldP spid="4" grpId="0"/>
      <p:bldP spid="4" grpId="1"/>
      <p:bldP spid="16" grpId="0"/>
      <p:bldP spid="16" grpId="1"/>
      <p:bldP spid="17" grpId="0"/>
      <p:bldP spid="17" grpId="1"/>
      <p:bldP spid="18" grpId="0" animBg="1"/>
      <p:bldP spid="19" grpId="0" animBg="1"/>
      <p:bldP spid="20" grpId="0" animBg="1"/>
      <p:bldP spid="21" grpId="0" animBg="1"/>
      <p:bldP spid="22" grpId="0"/>
      <p:bldP spid="22" grpId="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B6E1-AD0E-4757-2EF3-06F6290CFB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2EBC14-1767-7A0E-902F-26779BE73D31}"/>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771D2264-7143-C0FA-A3C0-7A2012BB57BF}"/>
              </a:ext>
            </a:extLst>
          </p:cNvPr>
          <p:cNvPicPr>
            <a:picLocks noChangeAspect="1" noChangeArrowheads="1"/>
          </p:cNvPicPr>
          <p:nvPr/>
        </p:nvPicPr>
        <p:blipFill rotWithShape="1">
          <a:blip r:embed="rId2"/>
          <a:srcRect l="4209" t="8418" r="4209"/>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8369F72-C057-FE02-3454-E713F61DD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0029" y="1903628"/>
            <a:ext cx="1633461" cy="46918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ular Callout 10">
            <a:extLst>
              <a:ext uri="{FF2B5EF4-FFF2-40B4-BE49-F238E27FC236}">
                <a16:creationId xmlns:a16="http://schemas.microsoft.com/office/drawing/2014/main" id="{9DC2A67D-6524-E5A8-2190-0120F68A7CA6}"/>
              </a:ext>
            </a:extLst>
          </p:cNvPr>
          <p:cNvSpPr/>
          <p:nvPr/>
        </p:nvSpPr>
        <p:spPr>
          <a:xfrm>
            <a:off x="8630925" y="123504"/>
            <a:ext cx="3481127" cy="2134464"/>
          </a:xfrm>
          <a:prstGeom prst="wedgeRectCallout">
            <a:avLst>
              <a:gd name="adj1" fmla="val -42655"/>
              <a:gd name="adj2" fmla="val 75908"/>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EF82879-CBBC-0C89-5805-04854F6E9D34}"/>
              </a:ext>
            </a:extLst>
          </p:cNvPr>
          <p:cNvSpPr txBox="1"/>
          <p:nvPr/>
        </p:nvSpPr>
        <p:spPr>
          <a:xfrm>
            <a:off x="8737270" y="910187"/>
            <a:ext cx="3268435" cy="369332"/>
          </a:xfrm>
          <a:prstGeom prst="rect">
            <a:avLst/>
          </a:prstGeom>
          <a:noFill/>
        </p:spPr>
        <p:txBody>
          <a:bodyPr wrap="square" rtlCol="0">
            <a:spAutoFit/>
          </a:bodyPr>
          <a:lstStyle/>
          <a:p>
            <a:pPr algn="ctr"/>
            <a:r>
              <a:rPr lang="en-US" dirty="0"/>
              <a:t>Oh no! You were scammed!</a:t>
            </a:r>
          </a:p>
        </p:txBody>
      </p:sp>
      <p:sp>
        <p:nvSpPr>
          <p:cNvPr id="13" name="TextBox 12">
            <a:extLst>
              <a:ext uri="{FF2B5EF4-FFF2-40B4-BE49-F238E27FC236}">
                <a16:creationId xmlns:a16="http://schemas.microsoft.com/office/drawing/2014/main" id="{A8D122CD-6FB0-1040-1C02-98DB1F14514B}"/>
              </a:ext>
            </a:extLst>
          </p:cNvPr>
          <p:cNvSpPr txBox="1"/>
          <p:nvPr/>
        </p:nvSpPr>
        <p:spPr>
          <a:xfrm>
            <a:off x="8657322" y="760772"/>
            <a:ext cx="3268435" cy="646331"/>
          </a:xfrm>
          <a:prstGeom prst="rect">
            <a:avLst/>
          </a:prstGeom>
          <a:noFill/>
        </p:spPr>
        <p:txBody>
          <a:bodyPr wrap="square" rtlCol="0">
            <a:spAutoFit/>
          </a:bodyPr>
          <a:lstStyle/>
          <a:p>
            <a:pPr algn="ctr"/>
            <a:r>
              <a:rPr lang="en-US" dirty="0"/>
              <a:t>Here are some things that indicated it was a scam. </a:t>
            </a:r>
          </a:p>
        </p:txBody>
      </p:sp>
      <p:pic>
        <p:nvPicPr>
          <p:cNvPr id="15" name="Picture 14">
            <a:extLst>
              <a:ext uri="{FF2B5EF4-FFF2-40B4-BE49-F238E27FC236}">
                <a16:creationId xmlns:a16="http://schemas.microsoft.com/office/drawing/2014/main" id="{EE3613E5-1427-CC6B-5255-CB8236FE8416}"/>
              </a:ext>
            </a:extLst>
          </p:cNvPr>
          <p:cNvPicPr>
            <a:picLocks noChangeAspect="1"/>
          </p:cNvPicPr>
          <p:nvPr/>
        </p:nvPicPr>
        <p:blipFill>
          <a:blip r:embed="rId4"/>
          <a:srcRect/>
          <a:stretch/>
        </p:blipFill>
        <p:spPr>
          <a:xfrm>
            <a:off x="826514" y="3261541"/>
            <a:ext cx="4547661" cy="2083122"/>
          </a:xfrm>
          <a:prstGeom prst="rect">
            <a:avLst/>
          </a:prstGeom>
          <a:ln w="44450">
            <a:solidFill>
              <a:schemeClr val="tx1"/>
            </a:solidFill>
          </a:ln>
        </p:spPr>
      </p:pic>
      <p:sp>
        <p:nvSpPr>
          <p:cNvPr id="16" name="TextBox 15">
            <a:extLst>
              <a:ext uri="{FF2B5EF4-FFF2-40B4-BE49-F238E27FC236}">
                <a16:creationId xmlns:a16="http://schemas.microsoft.com/office/drawing/2014/main" id="{A7371DF1-C306-7890-7745-2CDD12D6AB5E}"/>
              </a:ext>
            </a:extLst>
          </p:cNvPr>
          <p:cNvSpPr txBox="1"/>
          <p:nvPr/>
        </p:nvSpPr>
        <p:spPr>
          <a:xfrm>
            <a:off x="8750469" y="771687"/>
            <a:ext cx="3268435" cy="646331"/>
          </a:xfrm>
          <a:prstGeom prst="rect">
            <a:avLst/>
          </a:prstGeom>
          <a:noFill/>
        </p:spPr>
        <p:txBody>
          <a:bodyPr wrap="square" rtlCol="0">
            <a:spAutoFit/>
          </a:bodyPr>
          <a:lstStyle/>
          <a:p>
            <a:pPr algn="ctr"/>
            <a:r>
              <a:rPr lang="en-US" dirty="0"/>
              <a:t>This was a fake copy of the real listing. </a:t>
            </a:r>
          </a:p>
        </p:txBody>
      </p:sp>
      <p:pic>
        <p:nvPicPr>
          <p:cNvPr id="20" name="Picture 19">
            <a:extLst>
              <a:ext uri="{FF2B5EF4-FFF2-40B4-BE49-F238E27FC236}">
                <a16:creationId xmlns:a16="http://schemas.microsoft.com/office/drawing/2014/main" id="{0CBC2F67-C419-1281-CFCA-B7E1AF46B588}"/>
              </a:ext>
            </a:extLst>
          </p:cNvPr>
          <p:cNvPicPr>
            <a:picLocks noChangeAspect="1"/>
          </p:cNvPicPr>
          <p:nvPr/>
        </p:nvPicPr>
        <p:blipFill>
          <a:blip r:embed="rId5"/>
          <a:srcRect/>
          <a:stretch/>
        </p:blipFill>
        <p:spPr>
          <a:xfrm>
            <a:off x="861198" y="1014252"/>
            <a:ext cx="4478290" cy="2083122"/>
          </a:xfrm>
          <a:prstGeom prst="rect">
            <a:avLst/>
          </a:prstGeom>
          <a:ln w="44450">
            <a:solidFill>
              <a:schemeClr val="tx1"/>
            </a:solidFill>
          </a:ln>
        </p:spPr>
      </p:pic>
      <p:sp>
        <p:nvSpPr>
          <p:cNvPr id="5" name="TextBox 4">
            <a:extLst>
              <a:ext uri="{FF2B5EF4-FFF2-40B4-BE49-F238E27FC236}">
                <a16:creationId xmlns:a16="http://schemas.microsoft.com/office/drawing/2014/main" id="{79D79EBC-210E-BBCB-224A-DDCF2DC87230}"/>
              </a:ext>
            </a:extLst>
          </p:cNvPr>
          <p:cNvSpPr txBox="1"/>
          <p:nvPr/>
        </p:nvSpPr>
        <p:spPr>
          <a:xfrm>
            <a:off x="8743869" y="778125"/>
            <a:ext cx="3268435" cy="646331"/>
          </a:xfrm>
          <a:prstGeom prst="rect">
            <a:avLst/>
          </a:prstGeom>
          <a:noFill/>
        </p:spPr>
        <p:txBody>
          <a:bodyPr wrap="square" rtlCol="0">
            <a:spAutoFit/>
          </a:bodyPr>
          <a:lstStyle/>
          <a:p>
            <a:pPr algn="ctr"/>
            <a:r>
              <a:rPr lang="en-US" dirty="0"/>
              <a:t>This can be seen by the copy of the website logo.</a:t>
            </a:r>
          </a:p>
        </p:txBody>
      </p:sp>
      <p:sp>
        <p:nvSpPr>
          <p:cNvPr id="6" name="Oval 5">
            <a:extLst>
              <a:ext uri="{FF2B5EF4-FFF2-40B4-BE49-F238E27FC236}">
                <a16:creationId xmlns:a16="http://schemas.microsoft.com/office/drawing/2014/main" id="{0C6DD970-B1E9-4D3C-F10D-5B84295E2794}"/>
              </a:ext>
            </a:extLst>
          </p:cNvPr>
          <p:cNvSpPr/>
          <p:nvPr/>
        </p:nvSpPr>
        <p:spPr>
          <a:xfrm>
            <a:off x="3129695" y="1033124"/>
            <a:ext cx="1329567"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51CE6C1-FA9E-D457-C77D-755C5055C6CC}"/>
              </a:ext>
            </a:extLst>
          </p:cNvPr>
          <p:cNvSpPr/>
          <p:nvPr/>
        </p:nvSpPr>
        <p:spPr>
          <a:xfrm>
            <a:off x="3250152" y="3317858"/>
            <a:ext cx="1329567"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32B601-9B2E-5727-E83B-3821CC914AAA}"/>
              </a:ext>
            </a:extLst>
          </p:cNvPr>
          <p:cNvSpPr txBox="1"/>
          <p:nvPr/>
        </p:nvSpPr>
        <p:spPr>
          <a:xfrm>
            <a:off x="8713430" y="729071"/>
            <a:ext cx="3268435" cy="923330"/>
          </a:xfrm>
          <a:prstGeom prst="rect">
            <a:avLst/>
          </a:prstGeom>
          <a:noFill/>
        </p:spPr>
        <p:txBody>
          <a:bodyPr wrap="square" rtlCol="0">
            <a:spAutoFit/>
          </a:bodyPr>
          <a:lstStyle/>
          <a:p>
            <a:pPr algn="ctr"/>
            <a:r>
              <a:rPr lang="en-US" dirty="0"/>
              <a:t>This is a common way of scamming and is one to be aware of.</a:t>
            </a:r>
          </a:p>
        </p:txBody>
      </p:sp>
      <p:sp>
        <p:nvSpPr>
          <p:cNvPr id="9" name="Rounded Rectangle 8">
            <a:hlinkClick r:id="rId6" action="ppaction://hlinksldjump"/>
            <a:extLst>
              <a:ext uri="{FF2B5EF4-FFF2-40B4-BE49-F238E27FC236}">
                <a16:creationId xmlns:a16="http://schemas.microsoft.com/office/drawing/2014/main" id="{66D5D2DF-393F-7B3C-9264-DDB78DCAEF08}"/>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Tree>
    <p:extLst>
      <p:ext uri="{BB962C8B-B14F-4D97-AF65-F5344CB8AC3E}">
        <p14:creationId xmlns:p14="http://schemas.microsoft.com/office/powerpoint/2010/main" val="200523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2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22" presetClass="entr" presetSubtype="8"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2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22" presetClass="entr" presetSubtype="8"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13" grpId="0"/>
      <p:bldP spid="13" grpId="1"/>
      <p:bldP spid="16" grpId="0"/>
      <p:bldP spid="16" grpId="1"/>
      <p:bldP spid="5" grpId="0"/>
      <p:bldP spid="5" grpId="1"/>
      <p:bldP spid="6" grpId="0" animBg="1"/>
      <p:bldP spid="7" grpId="0" animBg="1"/>
      <p:bldP spid="8" grpId="0"/>
      <p:bldP spid="8" grpId="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4BCA7-DEC6-5727-4237-49E78E245410}"/>
              </a:ext>
            </a:extLst>
          </p:cNvPr>
          <p:cNvPicPr>
            <a:picLocks noChangeAspect="1"/>
          </p:cNvPicPr>
          <p:nvPr/>
        </p:nvPicPr>
        <p:blipFill rotWithShape="1">
          <a:blip r:embed="rId2"/>
          <a:srcRect t="7986" b="7986"/>
          <a:stretch/>
        </p:blipFill>
        <p:spPr>
          <a:xfrm>
            <a:off x="0" y="0"/>
            <a:ext cx="12192000" cy="6858000"/>
          </a:xfrm>
          <a:prstGeom prst="rect">
            <a:avLst/>
          </a:prstGeom>
        </p:spPr>
      </p:pic>
      <p:pic>
        <p:nvPicPr>
          <p:cNvPr id="2" name="Picture 2">
            <a:extLst>
              <a:ext uri="{FF2B5EF4-FFF2-40B4-BE49-F238E27FC236}">
                <a16:creationId xmlns:a16="http://schemas.microsoft.com/office/drawing/2014/main" id="{CD1E5B24-7209-10A8-022B-D5C112223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01339"/>
            <a:ext cx="1633461" cy="46918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748C50C2-E5B0-22C2-9E32-84A70B8EC6BC}"/>
              </a:ext>
            </a:extLst>
          </p:cNvPr>
          <p:cNvSpPr/>
          <p:nvPr/>
        </p:nvSpPr>
        <p:spPr>
          <a:xfrm>
            <a:off x="8403771" y="180138"/>
            <a:ext cx="3481127" cy="2134464"/>
          </a:xfrm>
          <a:prstGeom prst="wedgeRectCallout">
            <a:avLst>
              <a:gd name="adj1" fmla="val -75382"/>
              <a:gd name="adj2" fmla="val 48519"/>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E520F9-F3E9-2D00-E52F-661CFC528FF5}"/>
              </a:ext>
            </a:extLst>
          </p:cNvPr>
          <p:cNvPicPr>
            <a:picLocks noChangeAspect="1"/>
          </p:cNvPicPr>
          <p:nvPr/>
        </p:nvPicPr>
        <p:blipFill>
          <a:blip r:embed="rId4"/>
          <a:srcRect/>
          <a:stretch/>
        </p:blipFill>
        <p:spPr>
          <a:xfrm>
            <a:off x="774170" y="2043550"/>
            <a:ext cx="4547661" cy="2115191"/>
          </a:xfrm>
          <a:prstGeom prst="rect">
            <a:avLst/>
          </a:prstGeom>
          <a:ln w="44450">
            <a:solidFill>
              <a:schemeClr val="tx1"/>
            </a:solidFill>
          </a:ln>
        </p:spPr>
      </p:pic>
      <p:sp>
        <p:nvSpPr>
          <p:cNvPr id="7" name="TextBox 6">
            <a:extLst>
              <a:ext uri="{FF2B5EF4-FFF2-40B4-BE49-F238E27FC236}">
                <a16:creationId xmlns:a16="http://schemas.microsoft.com/office/drawing/2014/main" id="{998A9EF3-99B6-1552-51D1-5998D404236E}"/>
              </a:ext>
            </a:extLst>
          </p:cNvPr>
          <p:cNvSpPr txBox="1"/>
          <p:nvPr/>
        </p:nvSpPr>
        <p:spPr>
          <a:xfrm>
            <a:off x="8537784" y="1062704"/>
            <a:ext cx="3213100" cy="369332"/>
          </a:xfrm>
          <a:prstGeom prst="rect">
            <a:avLst/>
          </a:prstGeom>
          <a:noFill/>
        </p:spPr>
        <p:txBody>
          <a:bodyPr wrap="square" rtlCol="0">
            <a:spAutoFit/>
          </a:bodyPr>
          <a:lstStyle/>
          <a:p>
            <a:pPr algn="ctr"/>
            <a:r>
              <a:rPr lang="en-US" dirty="0"/>
              <a:t>Oh no, you were scammed </a:t>
            </a:r>
          </a:p>
        </p:txBody>
      </p:sp>
      <p:sp>
        <p:nvSpPr>
          <p:cNvPr id="8" name="TextBox 7">
            <a:extLst>
              <a:ext uri="{FF2B5EF4-FFF2-40B4-BE49-F238E27FC236}">
                <a16:creationId xmlns:a16="http://schemas.microsoft.com/office/drawing/2014/main" id="{6FA4821E-EC05-5002-615E-1C310CF047F2}"/>
              </a:ext>
            </a:extLst>
          </p:cNvPr>
          <p:cNvSpPr txBox="1"/>
          <p:nvPr/>
        </p:nvSpPr>
        <p:spPr>
          <a:xfrm>
            <a:off x="8537784" y="785705"/>
            <a:ext cx="3213100" cy="923330"/>
          </a:xfrm>
          <a:prstGeom prst="rect">
            <a:avLst/>
          </a:prstGeom>
          <a:noFill/>
        </p:spPr>
        <p:txBody>
          <a:bodyPr wrap="square" rtlCol="0">
            <a:spAutoFit/>
          </a:bodyPr>
          <a:lstStyle/>
          <a:p>
            <a:pPr algn="ctr"/>
            <a:r>
              <a:rPr lang="en-US" dirty="0"/>
              <a:t>Here are a few things that indicated the listing was a scam. </a:t>
            </a:r>
          </a:p>
        </p:txBody>
      </p:sp>
      <p:sp>
        <p:nvSpPr>
          <p:cNvPr id="9" name="TextBox 8">
            <a:extLst>
              <a:ext uri="{FF2B5EF4-FFF2-40B4-BE49-F238E27FC236}">
                <a16:creationId xmlns:a16="http://schemas.microsoft.com/office/drawing/2014/main" id="{02AB7BC2-2758-32F2-2F4B-21FC49660EED}"/>
              </a:ext>
            </a:extLst>
          </p:cNvPr>
          <p:cNvSpPr txBox="1"/>
          <p:nvPr/>
        </p:nvSpPr>
        <p:spPr>
          <a:xfrm>
            <a:off x="8537784" y="647205"/>
            <a:ext cx="3213100" cy="1200329"/>
          </a:xfrm>
          <a:prstGeom prst="rect">
            <a:avLst/>
          </a:prstGeom>
          <a:noFill/>
        </p:spPr>
        <p:txBody>
          <a:bodyPr wrap="square" rtlCol="0">
            <a:spAutoFit/>
          </a:bodyPr>
          <a:lstStyle/>
          <a:p>
            <a:pPr algn="ctr"/>
            <a:r>
              <a:rPr lang="en-US" dirty="0"/>
              <a:t>Reviews from people that have previously stayed at the hotel is a great way to find whether the listing is true.</a:t>
            </a:r>
          </a:p>
        </p:txBody>
      </p:sp>
      <p:sp>
        <p:nvSpPr>
          <p:cNvPr id="10" name="Oval 9">
            <a:extLst>
              <a:ext uri="{FF2B5EF4-FFF2-40B4-BE49-F238E27FC236}">
                <a16:creationId xmlns:a16="http://schemas.microsoft.com/office/drawing/2014/main" id="{F00E3277-F3ED-D7E2-3286-C6A356B661A6}"/>
              </a:ext>
            </a:extLst>
          </p:cNvPr>
          <p:cNvSpPr/>
          <p:nvPr/>
        </p:nvSpPr>
        <p:spPr>
          <a:xfrm>
            <a:off x="3047999" y="3037669"/>
            <a:ext cx="2273831"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C5C15A9-2F2B-CE6B-18D4-2C78B31C2FA6}"/>
              </a:ext>
            </a:extLst>
          </p:cNvPr>
          <p:cNvSpPr txBox="1"/>
          <p:nvPr/>
        </p:nvSpPr>
        <p:spPr>
          <a:xfrm>
            <a:off x="8537784" y="649456"/>
            <a:ext cx="3213100" cy="1200329"/>
          </a:xfrm>
          <a:prstGeom prst="rect">
            <a:avLst/>
          </a:prstGeom>
          <a:noFill/>
        </p:spPr>
        <p:txBody>
          <a:bodyPr wrap="square" rtlCol="0">
            <a:spAutoFit/>
          </a:bodyPr>
          <a:lstStyle/>
          <a:p>
            <a:pPr algn="ctr"/>
            <a:r>
              <a:rPr lang="en-US" dirty="0"/>
              <a:t>The hotel with the most stars is 7. This listing has 10 stars which is a clear indicator of a scam.</a:t>
            </a:r>
          </a:p>
        </p:txBody>
      </p:sp>
      <p:sp>
        <p:nvSpPr>
          <p:cNvPr id="12" name="Oval 11">
            <a:extLst>
              <a:ext uri="{FF2B5EF4-FFF2-40B4-BE49-F238E27FC236}">
                <a16:creationId xmlns:a16="http://schemas.microsoft.com/office/drawing/2014/main" id="{84C71ED6-054B-5CF7-98CB-FACF2FA59D36}"/>
              </a:ext>
            </a:extLst>
          </p:cNvPr>
          <p:cNvSpPr/>
          <p:nvPr/>
        </p:nvSpPr>
        <p:spPr>
          <a:xfrm>
            <a:off x="3270142" y="2810530"/>
            <a:ext cx="712922" cy="280453"/>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F77663-C508-0FCF-6BB0-C699AFF9CE2C}"/>
              </a:ext>
            </a:extLst>
          </p:cNvPr>
          <p:cNvSpPr txBox="1"/>
          <p:nvPr/>
        </p:nvSpPr>
        <p:spPr>
          <a:xfrm>
            <a:off x="8363159" y="647205"/>
            <a:ext cx="3562350" cy="1200329"/>
          </a:xfrm>
          <a:prstGeom prst="rect">
            <a:avLst/>
          </a:prstGeom>
          <a:noFill/>
        </p:spPr>
        <p:txBody>
          <a:bodyPr wrap="square" rtlCol="0">
            <a:spAutoFit/>
          </a:bodyPr>
          <a:lstStyle/>
          <a:p>
            <a:pPr algn="ctr"/>
            <a:r>
              <a:rPr lang="en-US" dirty="0"/>
              <a:t>Even though this hotel was listed under a trusted third-party website. Its always possible for there to still be scams.</a:t>
            </a:r>
          </a:p>
        </p:txBody>
      </p:sp>
      <p:sp>
        <p:nvSpPr>
          <p:cNvPr id="14" name="Oval 13">
            <a:extLst>
              <a:ext uri="{FF2B5EF4-FFF2-40B4-BE49-F238E27FC236}">
                <a16:creationId xmlns:a16="http://schemas.microsoft.com/office/drawing/2014/main" id="{C8CAE6D5-63F7-92FE-3B6A-98FAE7BD1FE8}"/>
              </a:ext>
            </a:extLst>
          </p:cNvPr>
          <p:cNvSpPr/>
          <p:nvPr/>
        </p:nvSpPr>
        <p:spPr>
          <a:xfrm>
            <a:off x="3270142" y="1997182"/>
            <a:ext cx="1329567" cy="391332"/>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hlinkClick r:id="rId5" action="ppaction://hlinksldjump"/>
            <a:extLst>
              <a:ext uri="{FF2B5EF4-FFF2-40B4-BE49-F238E27FC236}">
                <a16:creationId xmlns:a16="http://schemas.microsoft.com/office/drawing/2014/main" id="{4FF5B6CB-AA38-D6B0-2015-C6E016719CBD}"/>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Tree>
    <p:extLst>
      <p:ext uri="{BB962C8B-B14F-4D97-AF65-F5344CB8AC3E}">
        <p14:creationId xmlns:p14="http://schemas.microsoft.com/office/powerpoint/2010/main" val="11516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par>
                          <p:cTn id="35" fill="hold">
                            <p:stCondLst>
                              <p:cond delay="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par>
                          <p:cTn id="47" fill="hold">
                            <p:stCondLst>
                              <p:cond delay="0"/>
                            </p:stCondLst>
                            <p:childTnLst>
                              <p:par>
                                <p:cTn id="48" presetID="2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23" presetClass="entr" presetSubtype="16"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7" grpId="1"/>
      <p:bldP spid="8" grpId="0"/>
      <p:bldP spid="8" grpId="1"/>
      <p:bldP spid="9" grpId="0"/>
      <p:bldP spid="9" grpId="1"/>
      <p:bldP spid="10" grpId="0" animBg="1"/>
      <p:bldP spid="11" grpId="0"/>
      <p:bldP spid="11" grpId="1"/>
      <p:bldP spid="12" grpId="0" animBg="1"/>
      <p:bldP spid="13" grpId="0"/>
      <p:bldP spid="13" grpId="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26A703-CAD8-EE1E-523C-D8F23E3EB90E}"/>
              </a:ext>
            </a:extLst>
          </p:cNvPr>
          <p:cNvPicPr>
            <a:picLocks noChangeAspect="1"/>
          </p:cNvPicPr>
          <p:nvPr/>
        </p:nvPicPr>
        <p:blipFill>
          <a:blip r:embed="rId2"/>
          <a:stretch>
            <a:fillRect/>
          </a:stretch>
        </p:blipFill>
        <p:spPr>
          <a:xfrm>
            <a:off x="0" y="7277"/>
            <a:ext cx="12192000" cy="6858001"/>
          </a:xfrm>
          <a:prstGeom prst="rect">
            <a:avLst/>
          </a:prstGeom>
        </p:spPr>
      </p:pic>
      <p:pic>
        <p:nvPicPr>
          <p:cNvPr id="6" name="Picture 2">
            <a:extLst>
              <a:ext uri="{FF2B5EF4-FFF2-40B4-BE49-F238E27FC236}">
                <a16:creationId xmlns:a16="http://schemas.microsoft.com/office/drawing/2014/main" id="{AF57FA72-060A-7534-0182-9870B1AD6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01339"/>
            <a:ext cx="1633461" cy="46918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ular Callout 6">
            <a:extLst>
              <a:ext uri="{FF2B5EF4-FFF2-40B4-BE49-F238E27FC236}">
                <a16:creationId xmlns:a16="http://schemas.microsoft.com/office/drawing/2014/main" id="{0B2BA4C1-F427-2524-71FB-358EF3EE4B0C}"/>
              </a:ext>
            </a:extLst>
          </p:cNvPr>
          <p:cNvSpPr/>
          <p:nvPr/>
        </p:nvSpPr>
        <p:spPr>
          <a:xfrm>
            <a:off x="8403771" y="180138"/>
            <a:ext cx="3481127" cy="2134464"/>
          </a:xfrm>
          <a:prstGeom prst="wedgeRectCallout">
            <a:avLst>
              <a:gd name="adj1" fmla="val -75382"/>
              <a:gd name="adj2" fmla="val 48519"/>
            </a:avLst>
          </a:prstGeom>
          <a:solidFill>
            <a:schemeClr val="bg1"/>
          </a:solid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CBF8BA1-7B92-75BE-1373-1E1C751A3930}"/>
              </a:ext>
            </a:extLst>
          </p:cNvPr>
          <p:cNvSpPr txBox="1"/>
          <p:nvPr/>
        </p:nvSpPr>
        <p:spPr>
          <a:xfrm>
            <a:off x="8649362" y="1062704"/>
            <a:ext cx="2989943" cy="369332"/>
          </a:xfrm>
          <a:prstGeom prst="rect">
            <a:avLst/>
          </a:prstGeom>
          <a:noFill/>
        </p:spPr>
        <p:txBody>
          <a:bodyPr wrap="square" rtlCol="0">
            <a:spAutoFit/>
          </a:bodyPr>
          <a:lstStyle/>
          <a:p>
            <a:pPr algn="ctr"/>
            <a:r>
              <a:rPr lang="en-US" dirty="0"/>
              <a:t>Oh no! You were scammed!</a:t>
            </a:r>
          </a:p>
        </p:txBody>
      </p:sp>
      <p:sp>
        <p:nvSpPr>
          <p:cNvPr id="11" name="TextBox 10">
            <a:extLst>
              <a:ext uri="{FF2B5EF4-FFF2-40B4-BE49-F238E27FC236}">
                <a16:creationId xmlns:a16="http://schemas.microsoft.com/office/drawing/2014/main" id="{67CB3367-F929-91BF-1BB0-A0C4859D061C}"/>
              </a:ext>
            </a:extLst>
          </p:cNvPr>
          <p:cNvSpPr txBox="1"/>
          <p:nvPr/>
        </p:nvSpPr>
        <p:spPr>
          <a:xfrm>
            <a:off x="8649361" y="785705"/>
            <a:ext cx="2989943" cy="923330"/>
          </a:xfrm>
          <a:prstGeom prst="rect">
            <a:avLst/>
          </a:prstGeom>
          <a:noFill/>
        </p:spPr>
        <p:txBody>
          <a:bodyPr wrap="square" rtlCol="0">
            <a:spAutoFit/>
          </a:bodyPr>
          <a:lstStyle/>
          <a:p>
            <a:pPr algn="ctr"/>
            <a:r>
              <a:rPr lang="en-US" dirty="0"/>
              <a:t>Here are a few things that indicated that the listing was a scam.</a:t>
            </a:r>
          </a:p>
        </p:txBody>
      </p:sp>
      <p:sp>
        <p:nvSpPr>
          <p:cNvPr id="13" name="TextBox 12">
            <a:extLst>
              <a:ext uri="{FF2B5EF4-FFF2-40B4-BE49-F238E27FC236}">
                <a16:creationId xmlns:a16="http://schemas.microsoft.com/office/drawing/2014/main" id="{FE83B310-910A-D539-ADF0-1250F370C7B8}"/>
              </a:ext>
            </a:extLst>
          </p:cNvPr>
          <p:cNvSpPr txBox="1"/>
          <p:nvPr/>
        </p:nvSpPr>
        <p:spPr>
          <a:xfrm>
            <a:off x="8649361" y="508706"/>
            <a:ext cx="2989943" cy="1477328"/>
          </a:xfrm>
          <a:prstGeom prst="rect">
            <a:avLst/>
          </a:prstGeom>
          <a:noFill/>
        </p:spPr>
        <p:txBody>
          <a:bodyPr wrap="square" rtlCol="0">
            <a:spAutoFit/>
          </a:bodyPr>
          <a:lstStyle/>
          <a:p>
            <a:pPr algn="ctr"/>
            <a:r>
              <a:rPr lang="en-US" dirty="0"/>
              <a:t>First is the unrealistic sale on the listing. The image says it is a 99.99% sale. Whilst the price is only discounted to 94%.</a:t>
            </a:r>
          </a:p>
        </p:txBody>
      </p:sp>
      <p:pic>
        <p:nvPicPr>
          <p:cNvPr id="2" name="Picture 1">
            <a:extLst>
              <a:ext uri="{FF2B5EF4-FFF2-40B4-BE49-F238E27FC236}">
                <a16:creationId xmlns:a16="http://schemas.microsoft.com/office/drawing/2014/main" id="{4890CA40-3E52-5B8D-48BD-47AB0A87859F}"/>
              </a:ext>
            </a:extLst>
          </p:cNvPr>
          <p:cNvPicPr>
            <a:picLocks noChangeAspect="1"/>
          </p:cNvPicPr>
          <p:nvPr/>
        </p:nvPicPr>
        <p:blipFill>
          <a:blip r:embed="rId4"/>
          <a:stretch>
            <a:fillRect/>
          </a:stretch>
        </p:blipFill>
        <p:spPr>
          <a:xfrm>
            <a:off x="774170" y="1986034"/>
            <a:ext cx="4547661" cy="2230223"/>
          </a:xfrm>
          <a:prstGeom prst="rect">
            <a:avLst/>
          </a:prstGeom>
          <a:ln w="44450">
            <a:solidFill>
              <a:schemeClr val="tx1"/>
            </a:solidFill>
          </a:ln>
        </p:spPr>
      </p:pic>
      <p:sp>
        <p:nvSpPr>
          <p:cNvPr id="4" name="Oval 3">
            <a:extLst>
              <a:ext uri="{FF2B5EF4-FFF2-40B4-BE49-F238E27FC236}">
                <a16:creationId xmlns:a16="http://schemas.microsoft.com/office/drawing/2014/main" id="{84EBBE39-963E-B418-5D2E-1E26B6331462}"/>
              </a:ext>
            </a:extLst>
          </p:cNvPr>
          <p:cNvSpPr/>
          <p:nvPr/>
        </p:nvSpPr>
        <p:spPr>
          <a:xfrm>
            <a:off x="3212758" y="2816939"/>
            <a:ext cx="1865870"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F3585D-A7F2-E891-EB84-CF27841898B4}"/>
              </a:ext>
            </a:extLst>
          </p:cNvPr>
          <p:cNvSpPr/>
          <p:nvPr/>
        </p:nvSpPr>
        <p:spPr>
          <a:xfrm>
            <a:off x="961179" y="2122871"/>
            <a:ext cx="1967371" cy="4967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C4099E1-EF7D-149E-81C2-3133F90F1DB1}"/>
              </a:ext>
            </a:extLst>
          </p:cNvPr>
          <p:cNvSpPr/>
          <p:nvPr/>
        </p:nvSpPr>
        <p:spPr>
          <a:xfrm>
            <a:off x="3212758" y="3052817"/>
            <a:ext cx="864974"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95FD3FA-92A4-E51A-1144-1B48AD9977E0}"/>
              </a:ext>
            </a:extLst>
          </p:cNvPr>
          <p:cNvSpPr txBox="1"/>
          <p:nvPr/>
        </p:nvSpPr>
        <p:spPr>
          <a:xfrm>
            <a:off x="8649360" y="601010"/>
            <a:ext cx="2989943" cy="1200329"/>
          </a:xfrm>
          <a:prstGeom prst="rect">
            <a:avLst/>
          </a:prstGeom>
          <a:noFill/>
        </p:spPr>
        <p:txBody>
          <a:bodyPr wrap="square" rtlCol="0">
            <a:spAutoFit/>
          </a:bodyPr>
          <a:lstStyle/>
          <a:p>
            <a:pPr algn="ctr"/>
            <a:r>
              <a:rPr lang="en-US" dirty="0"/>
              <a:t>The most stars any hotel has is 7 stars this listing has 99 stars. This is a big indicator to how this is a scam. </a:t>
            </a:r>
          </a:p>
        </p:txBody>
      </p:sp>
      <p:sp>
        <p:nvSpPr>
          <p:cNvPr id="16" name="TextBox 15">
            <a:extLst>
              <a:ext uri="{FF2B5EF4-FFF2-40B4-BE49-F238E27FC236}">
                <a16:creationId xmlns:a16="http://schemas.microsoft.com/office/drawing/2014/main" id="{AA6E042D-DFF0-54E2-B737-AAB438808BD3}"/>
              </a:ext>
            </a:extLst>
          </p:cNvPr>
          <p:cNvSpPr txBox="1"/>
          <p:nvPr/>
        </p:nvSpPr>
        <p:spPr>
          <a:xfrm>
            <a:off x="8650977" y="283277"/>
            <a:ext cx="2989943" cy="2031325"/>
          </a:xfrm>
          <a:prstGeom prst="rect">
            <a:avLst/>
          </a:prstGeom>
          <a:noFill/>
        </p:spPr>
        <p:txBody>
          <a:bodyPr wrap="square" rtlCol="0">
            <a:spAutoFit/>
          </a:bodyPr>
          <a:lstStyle/>
          <a:p>
            <a:pPr algn="ctr"/>
            <a:r>
              <a:rPr lang="en-US" dirty="0"/>
              <a:t>The best way to avoid hotel scams is to book with a trusted third party website. Such as </a:t>
            </a:r>
            <a:r>
              <a:rPr lang="en-US" dirty="0" err="1"/>
              <a:t>Booking.com</a:t>
            </a:r>
            <a:r>
              <a:rPr lang="en-US" dirty="0"/>
              <a:t> or Expedia. As you can see this listing isn’t listed by any trusted website.</a:t>
            </a:r>
          </a:p>
        </p:txBody>
      </p:sp>
      <p:sp>
        <p:nvSpPr>
          <p:cNvPr id="15" name="Rounded Rectangle 14">
            <a:hlinkClick r:id="rId5" action="ppaction://hlinksldjump"/>
            <a:extLst>
              <a:ext uri="{FF2B5EF4-FFF2-40B4-BE49-F238E27FC236}">
                <a16:creationId xmlns:a16="http://schemas.microsoft.com/office/drawing/2014/main" id="{BDFBF50D-3A2E-622A-CB4E-081706217710}"/>
              </a:ext>
            </a:extLst>
          </p:cNvPr>
          <p:cNvSpPr/>
          <p:nvPr/>
        </p:nvSpPr>
        <p:spPr>
          <a:xfrm>
            <a:off x="8960262" y="5614125"/>
            <a:ext cx="3021603" cy="1039823"/>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t>Retry</a:t>
            </a:r>
          </a:p>
        </p:txBody>
      </p:sp>
      <p:sp>
        <p:nvSpPr>
          <p:cNvPr id="18" name="TextBox 17">
            <a:extLst>
              <a:ext uri="{FF2B5EF4-FFF2-40B4-BE49-F238E27FC236}">
                <a16:creationId xmlns:a16="http://schemas.microsoft.com/office/drawing/2014/main" id="{041AB857-5CB3-3261-75B9-54973C8ED346}"/>
              </a:ext>
            </a:extLst>
          </p:cNvPr>
          <p:cNvSpPr txBox="1"/>
          <p:nvPr/>
        </p:nvSpPr>
        <p:spPr>
          <a:xfrm>
            <a:off x="8647744" y="739539"/>
            <a:ext cx="2989943" cy="923330"/>
          </a:xfrm>
          <a:prstGeom prst="rect">
            <a:avLst/>
          </a:prstGeom>
          <a:noFill/>
        </p:spPr>
        <p:txBody>
          <a:bodyPr wrap="square" rtlCol="0">
            <a:spAutoFit/>
          </a:bodyPr>
          <a:lstStyle/>
          <a:p>
            <a:pPr algn="ctr"/>
            <a:r>
              <a:rPr lang="en-US" dirty="0"/>
              <a:t>Or you can book directly from the hotel website which can be even safer. </a:t>
            </a:r>
          </a:p>
        </p:txBody>
      </p:sp>
      <p:pic>
        <p:nvPicPr>
          <p:cNvPr id="3" name="Picture 2">
            <a:extLst>
              <a:ext uri="{FF2B5EF4-FFF2-40B4-BE49-F238E27FC236}">
                <a16:creationId xmlns:a16="http://schemas.microsoft.com/office/drawing/2014/main" id="{B1878F25-6AAB-2219-F203-0141E8FB37CE}"/>
              </a:ext>
            </a:extLst>
          </p:cNvPr>
          <p:cNvPicPr>
            <a:picLocks noChangeAspect="1"/>
          </p:cNvPicPr>
          <p:nvPr/>
        </p:nvPicPr>
        <p:blipFill>
          <a:blip r:embed="rId6"/>
          <a:stretch>
            <a:fillRect/>
          </a:stretch>
        </p:blipFill>
        <p:spPr>
          <a:xfrm>
            <a:off x="3296026" y="2098339"/>
            <a:ext cx="1636225" cy="306792"/>
          </a:xfrm>
          <a:prstGeom prst="rect">
            <a:avLst/>
          </a:prstGeom>
        </p:spPr>
      </p:pic>
      <p:sp>
        <p:nvSpPr>
          <p:cNvPr id="19" name="Oval 18">
            <a:extLst>
              <a:ext uri="{FF2B5EF4-FFF2-40B4-BE49-F238E27FC236}">
                <a16:creationId xmlns:a16="http://schemas.microsoft.com/office/drawing/2014/main" id="{8ED6F603-D271-D7EC-3261-6D42CE450854}"/>
              </a:ext>
            </a:extLst>
          </p:cNvPr>
          <p:cNvSpPr/>
          <p:nvPr/>
        </p:nvSpPr>
        <p:spPr>
          <a:xfrm>
            <a:off x="3296026" y="2021670"/>
            <a:ext cx="1713652" cy="383461"/>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9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1"/>
                                        </p:tgtEl>
                                        <p:attrNameLst>
                                          <p:attrName>style.visibility</p:attrName>
                                        </p:attrNameLst>
                                      </p:cBhvr>
                                      <p:to>
                                        <p:strVal val="hidden"/>
                                      </p:to>
                                    </p:set>
                                  </p:childTnLst>
                                </p:cTn>
                              </p:par>
                            </p:childTnLst>
                          </p:cTn>
                        </p:par>
                        <p:par>
                          <p:cTn id="26" fill="hold">
                            <p:stCondLst>
                              <p:cond delay="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par>
                                <p:cTn id="30" presetID="23" presetClass="entr" presetSubtype="16"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par>
                          <p:cTn id="42" fill="hold">
                            <p:stCondLst>
                              <p:cond delay="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par>
                          <p:cTn id="55" fill="hold">
                            <p:stCondLst>
                              <p:cond delay="0"/>
                            </p:stCondLst>
                            <p:childTnLst>
                              <p:par>
                                <p:cTn id="56" presetID="22" presetClass="entr" presetSubtype="8"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6"/>
                                        </p:tgtEl>
                                        <p:attrNameLst>
                                          <p:attrName>style.visibility</p:attrName>
                                        </p:attrNameLst>
                                      </p:cBhvr>
                                      <p:to>
                                        <p:strVal val="hidden"/>
                                      </p:to>
                                    </p:set>
                                  </p:childTnLst>
                                </p:cTn>
                              </p:par>
                              <p:par>
                                <p:cTn id="63" presetID="22" presetClass="entr" presetSubtype="8"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18"/>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par>
                                <p:cTn id="74" presetID="53" presetClass="entr" presetSubtype="16"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11" grpId="0"/>
      <p:bldP spid="11" grpId="1"/>
      <p:bldP spid="13" grpId="0"/>
      <p:bldP spid="13" grpId="1"/>
      <p:bldP spid="4" grpId="0" animBg="1"/>
      <p:bldP spid="9" grpId="0" animBg="1"/>
      <p:bldP spid="10" grpId="0" animBg="1"/>
      <p:bldP spid="12" grpId="0"/>
      <p:bldP spid="12" grpId="1"/>
      <p:bldP spid="16" grpId="0"/>
      <p:bldP spid="16" grpId="1"/>
      <p:bldP spid="15" grpId="0" animBg="1"/>
      <p:bldP spid="18" grpId="0"/>
      <p:bldP spid="18" grpId="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41476</TotalTime>
  <Words>2512</Words>
  <Application>Microsoft Office PowerPoint</Application>
  <PresentationFormat>Widescreen</PresentationFormat>
  <Paragraphs>264</Paragraphs>
  <Slides>47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Aptos Display</vt:lpstr>
      <vt:lpstr>Arial</vt:lpstr>
      <vt:lpstr>Baskerville</vt:lpstr>
      <vt:lpstr>Impact</vt:lpstr>
      <vt:lpstr>Office Theme</vt:lpstr>
      <vt:lpstr>Schoolies adventure simulator</vt:lpstr>
      <vt:lpstr>PowerPoint Presentation</vt:lpstr>
      <vt:lpstr>Choose your Destination: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Schoolies adventure simulator</dc:title>
  <dc:creator>THOMAS, Liam (lthom552)</dc:creator>
  <cp:lastModifiedBy>Chris Spensley</cp:lastModifiedBy>
  <cp:revision>24</cp:revision>
  <dcterms:created xsi:type="dcterms:W3CDTF">2024-06-11T00:29:40Z</dcterms:created>
  <dcterms:modified xsi:type="dcterms:W3CDTF">2025-02-20T22:03:01Z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