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74937-5B5C-4D98-BF86-C6A29211E11D}" type="datetimeFigureOut">
              <a:rPr lang="en-AU" smtClean="0"/>
              <a:t>14/03/2016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C277-914A-4E2D-B00E-CDF2D2EAC58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07548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74937-5B5C-4D98-BF86-C6A29211E11D}" type="datetimeFigureOut">
              <a:rPr lang="en-AU" smtClean="0"/>
              <a:t>14/03/2016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C277-914A-4E2D-B00E-CDF2D2EAC58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48025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74937-5B5C-4D98-BF86-C6A29211E11D}" type="datetimeFigureOut">
              <a:rPr lang="en-AU" smtClean="0"/>
              <a:t>14/03/2016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C277-914A-4E2D-B00E-CDF2D2EAC58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77326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74937-5B5C-4D98-BF86-C6A29211E11D}" type="datetimeFigureOut">
              <a:rPr lang="en-AU" smtClean="0"/>
              <a:t>14/03/2016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C277-914A-4E2D-B00E-CDF2D2EAC58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62506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74937-5B5C-4D98-BF86-C6A29211E11D}" type="datetimeFigureOut">
              <a:rPr lang="en-AU" smtClean="0"/>
              <a:t>14/03/2016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C277-914A-4E2D-B00E-CDF2D2EAC58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55625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74937-5B5C-4D98-BF86-C6A29211E11D}" type="datetimeFigureOut">
              <a:rPr lang="en-AU" smtClean="0"/>
              <a:t>14/03/2016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C277-914A-4E2D-B00E-CDF2D2EAC58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01841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74937-5B5C-4D98-BF86-C6A29211E11D}" type="datetimeFigureOut">
              <a:rPr lang="en-AU" smtClean="0"/>
              <a:t>14/03/2016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C277-914A-4E2D-B00E-CDF2D2EAC58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8624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74937-5B5C-4D98-BF86-C6A29211E11D}" type="datetimeFigureOut">
              <a:rPr lang="en-AU" smtClean="0"/>
              <a:t>14/03/2016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C277-914A-4E2D-B00E-CDF2D2EAC58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54038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74937-5B5C-4D98-BF86-C6A29211E11D}" type="datetimeFigureOut">
              <a:rPr lang="en-AU" smtClean="0"/>
              <a:t>14/03/2016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C277-914A-4E2D-B00E-CDF2D2EAC58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9491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74937-5B5C-4D98-BF86-C6A29211E11D}" type="datetimeFigureOut">
              <a:rPr lang="en-AU" smtClean="0"/>
              <a:t>14/03/2016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C277-914A-4E2D-B00E-CDF2D2EAC58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27191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74937-5B5C-4D98-BF86-C6A29211E11D}" type="datetimeFigureOut">
              <a:rPr lang="en-AU" smtClean="0"/>
              <a:t>14/03/2016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C277-914A-4E2D-B00E-CDF2D2EAC58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397529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09639" y="1844823"/>
            <a:ext cx="7235825" cy="1112199"/>
          </a:xfrm>
        </p:spPr>
        <p:txBody>
          <a:bodyPr anchor="t">
            <a:noAutofit/>
          </a:bodyPr>
          <a:lstStyle>
            <a:lvl1pPr algn="l">
              <a:defRPr sz="3600" b="1" i="0" baseline="0">
                <a:solidFill>
                  <a:schemeClr val="tx1"/>
                </a:solidFill>
              </a:defRPr>
            </a:lvl1pPr>
          </a:lstStyle>
          <a:p>
            <a:r>
              <a:rPr lang="en-AU" noProof="0" dirty="0" smtClean="0"/>
              <a:t>Presentation XYZ</a:t>
            </a:r>
            <a:endParaRPr lang="en-AU" noProof="0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95536" y="3142541"/>
            <a:ext cx="4895850" cy="324036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AU" noProof="0" dirty="0" smtClean="0"/>
              <a:t>Subtitle goes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395536" y="3652096"/>
            <a:ext cx="4895850" cy="277813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AU" dirty="0" smtClean="0"/>
              <a:t>Enter Presented by </a:t>
            </a:r>
            <a:r>
              <a:rPr lang="en-AU" noProof="0" dirty="0" smtClean="0"/>
              <a:t>details</a:t>
            </a:r>
            <a:r>
              <a:rPr lang="en-AU" dirty="0" smtClean="0"/>
              <a:t> here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59080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01"/>
          <a:stretch/>
        </p:blipFill>
        <p:spPr>
          <a:xfrm>
            <a:off x="0" y="0"/>
            <a:ext cx="9144000" cy="6021288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476544" y="1599183"/>
            <a:ext cx="2943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noProof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  <a:endParaRPr lang="en-AU" sz="3600" b="1" noProof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566554" y="1628800"/>
            <a:ext cx="256528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566554" y="2276872"/>
            <a:ext cx="256528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Rectangle 2"/>
          <p:cNvSpPr/>
          <p:nvPr userDrawn="1"/>
        </p:nvSpPr>
        <p:spPr>
          <a:xfrm>
            <a:off x="0" y="6559252"/>
            <a:ext cx="9144000" cy="254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386289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974937-5B5C-4D98-BF86-C6A29211E11D}" type="datetimeFigureOut">
              <a:rPr lang="en-AU" smtClean="0"/>
              <a:t>14/03/2016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C6C277-914A-4E2D-B00E-CDF2D2EAC58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77882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22380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4815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687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0</Words>
  <Application>Microsoft Office PowerPoint</Application>
  <PresentationFormat>On-screen Show (4:3)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Queensland Transport and Main Roads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Nick Z Ffrost</dc:creator>
  <cp:lastModifiedBy>Nick Z Ffrost</cp:lastModifiedBy>
  <cp:revision>1</cp:revision>
  <dcterms:created xsi:type="dcterms:W3CDTF">2016-03-14T03:14:13Z</dcterms:created>
  <dcterms:modified xsi:type="dcterms:W3CDTF">2016-03-14T03:17:01Z</dcterms:modified>
</cp:coreProperties>
</file>