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9"/>
  </p:notesMasterIdLst>
  <p:handoutMasterIdLst>
    <p:handoutMasterId r:id="rId10"/>
  </p:handoutMasterIdLst>
  <p:sldIdLst>
    <p:sldId id="266" r:id="rId2"/>
    <p:sldId id="265" r:id="rId3"/>
    <p:sldId id="260" r:id="rId4"/>
    <p:sldId id="261" r:id="rId5"/>
    <p:sldId id="262" r:id="rId6"/>
    <p:sldId id="263" r:id="rId7"/>
    <p:sldId id="264" r:id="rId8"/>
  </p:sldIdLst>
  <p:sldSz cx="30275213" cy="42803763"/>
  <p:notesSz cx="6858000" cy="9144000"/>
  <p:defaultTextStyle>
    <a:defPPr>
      <a:defRPr lang="en-US"/>
    </a:defPPr>
    <a:lvl1pPr marL="0" algn="l" defTabSz="832653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1pPr>
    <a:lvl2pPr marL="416326" algn="l" defTabSz="832653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2pPr>
    <a:lvl3pPr marL="832653" algn="l" defTabSz="832653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3pPr>
    <a:lvl4pPr marL="1248979" algn="l" defTabSz="832653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4pPr>
    <a:lvl5pPr marL="1665305" algn="l" defTabSz="832653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5pPr>
    <a:lvl6pPr marL="2081632" algn="l" defTabSz="832653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6pPr>
    <a:lvl7pPr marL="2497958" algn="l" defTabSz="832653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7pPr>
    <a:lvl8pPr marL="2914284" algn="l" defTabSz="832653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8pPr>
    <a:lvl9pPr marL="3330611" algn="l" defTabSz="832653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28"/>
    <a:srgbClr val="666666"/>
    <a:srgbClr val="006699"/>
    <a:srgbClr val="34A64D"/>
    <a:srgbClr val="003C6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1" autoAdjust="0"/>
    <p:restoredTop sz="96484"/>
  </p:normalViewPr>
  <p:slideViewPr>
    <p:cSldViewPr snapToGrid="0" snapToObjects="1">
      <p:cViewPr varScale="1">
        <p:scale>
          <a:sx n="12" d="100"/>
          <a:sy n="12" d="100"/>
        </p:scale>
        <p:origin x="1986" y="84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14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B9-4F86-AAF2-F8F9E05679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B9-4F86-AAF2-F8F9E05679C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2B9-4F86-AAF2-F8F9E05679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207296"/>
        <c:axId val="209208832"/>
      </c:lineChart>
      <c:catAx>
        <c:axId val="20920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208832"/>
        <c:crosses val="autoZero"/>
        <c:auto val="1"/>
        <c:lblAlgn val="ctr"/>
        <c:lblOffset val="100"/>
        <c:noMultiLvlLbl val="0"/>
      </c:catAx>
      <c:valAx>
        <c:axId val="20920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20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39-4BF8-AA43-2A8945CA88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39-4BF8-AA43-2A8945CA88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B39-4BF8-AA43-2A8945CA88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207296"/>
        <c:axId val="209208832"/>
      </c:lineChart>
      <c:catAx>
        <c:axId val="20920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208832"/>
        <c:crosses val="autoZero"/>
        <c:auto val="1"/>
        <c:lblAlgn val="ctr"/>
        <c:lblOffset val="100"/>
        <c:noMultiLvlLbl val="0"/>
      </c:catAx>
      <c:valAx>
        <c:axId val="20920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20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/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AE9-4AAB-AE70-8A636C3D157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AE9-4AAB-AE70-8A636C3D1578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AE9-4AAB-AE70-8A636C3D1578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AE9-4AAB-AE70-8A636C3D1578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AE9-4AAB-AE70-8A636C3D15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/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A5-4D13-AFD8-2D9D31A5221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A5-4D13-AFD8-2D9D31A52212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EA5-4D13-AFD8-2D9D31A52212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EA5-4D13-AFD8-2D9D31A52212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EA5-4D13-AFD8-2D9D31A52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066396-9B8E-AE47-85FE-768A40FBE23C}" type="doc">
      <dgm:prSet loTypeId="urn:microsoft.com/office/officeart/2005/8/layout/bProcess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8A47233-7FA2-6647-BFEB-06D54F77F9A7}">
      <dgm:prSet phldrT="[Text]"/>
      <dgm:spPr/>
      <dgm:t>
        <a:bodyPr/>
        <a:lstStyle/>
        <a:p>
          <a:r>
            <a:rPr lang="en-US" dirty="0"/>
            <a:t>Use the following</a:t>
          </a:r>
        </a:p>
      </dgm:t>
    </dgm:pt>
    <dgm:pt modelId="{816784A6-B350-C140-B993-92AE3D996B92}" type="parTrans" cxnId="{8017A865-C95D-F44F-B0A0-326936D5BAB4}">
      <dgm:prSet/>
      <dgm:spPr/>
      <dgm:t>
        <a:bodyPr/>
        <a:lstStyle/>
        <a:p>
          <a:endParaRPr lang="en-US"/>
        </a:p>
      </dgm:t>
    </dgm:pt>
    <dgm:pt modelId="{3A43E7D3-D485-C24D-8F8F-BB6FA65AAE6A}" type="sibTrans" cxnId="{8017A865-C95D-F44F-B0A0-326936D5BAB4}">
      <dgm:prSet/>
      <dgm:spPr/>
      <dgm:t>
        <a:bodyPr/>
        <a:lstStyle/>
        <a:p>
          <a:endParaRPr lang="en-US"/>
        </a:p>
      </dgm:t>
    </dgm:pt>
    <dgm:pt modelId="{D37DDB48-279C-4F4D-98D2-7F6939271C5A}">
      <dgm:prSet phldrT="[Text]"/>
      <dgm:spPr/>
      <dgm:t>
        <a:bodyPr/>
        <a:lstStyle/>
        <a:p>
          <a:r>
            <a:rPr lang="en-US" dirty="0"/>
            <a:t>Graphs</a:t>
          </a:r>
        </a:p>
      </dgm:t>
    </dgm:pt>
    <dgm:pt modelId="{AEDDB301-9D18-334F-818D-67C7555C254F}" type="parTrans" cxnId="{3806D8F6-1079-B348-BAAF-13580F9E1257}">
      <dgm:prSet/>
      <dgm:spPr/>
      <dgm:t>
        <a:bodyPr/>
        <a:lstStyle/>
        <a:p>
          <a:endParaRPr lang="en-US"/>
        </a:p>
      </dgm:t>
    </dgm:pt>
    <dgm:pt modelId="{068EBBD5-79EA-A849-9E49-9312C4941436}" type="sibTrans" cxnId="{3806D8F6-1079-B348-BAAF-13580F9E1257}">
      <dgm:prSet/>
      <dgm:spPr/>
      <dgm:t>
        <a:bodyPr/>
        <a:lstStyle/>
        <a:p>
          <a:endParaRPr lang="en-US"/>
        </a:p>
      </dgm:t>
    </dgm:pt>
    <dgm:pt modelId="{49B0BC93-E126-6C46-8405-6EBC55F54BF5}">
      <dgm:prSet phldrT="[Text]"/>
      <dgm:spPr/>
      <dgm:t>
        <a:bodyPr/>
        <a:lstStyle/>
        <a:p>
          <a:r>
            <a:rPr lang="en-US" dirty="0"/>
            <a:t>Images</a:t>
          </a:r>
        </a:p>
      </dgm:t>
    </dgm:pt>
    <dgm:pt modelId="{58022AC3-EBD0-6949-8ED2-C27FB9ECAC4A}" type="parTrans" cxnId="{748DC0F1-7F15-9B4E-9FCD-D93B551379B1}">
      <dgm:prSet/>
      <dgm:spPr/>
      <dgm:t>
        <a:bodyPr/>
        <a:lstStyle/>
        <a:p>
          <a:endParaRPr lang="en-US"/>
        </a:p>
      </dgm:t>
    </dgm:pt>
    <dgm:pt modelId="{3C8EE289-6198-4E45-9936-3EAAC25E899E}" type="sibTrans" cxnId="{748DC0F1-7F15-9B4E-9FCD-D93B551379B1}">
      <dgm:prSet/>
      <dgm:spPr/>
      <dgm:t>
        <a:bodyPr/>
        <a:lstStyle/>
        <a:p>
          <a:endParaRPr lang="en-US"/>
        </a:p>
      </dgm:t>
    </dgm:pt>
    <dgm:pt modelId="{6EE5A5B4-56F8-7C4A-B024-739E735AE722}">
      <dgm:prSet phldrT="[Text]"/>
      <dgm:spPr/>
      <dgm:t>
        <a:bodyPr/>
        <a:lstStyle/>
        <a:p>
          <a:r>
            <a:rPr lang="en-US" dirty="0"/>
            <a:t>These elements help</a:t>
          </a:r>
        </a:p>
      </dgm:t>
    </dgm:pt>
    <dgm:pt modelId="{BBCFBBB0-79A6-BC46-8ED9-D4168E2EB036}" type="parTrans" cxnId="{D7BE3767-E2E7-A14D-9D83-D21064DA2F36}">
      <dgm:prSet/>
      <dgm:spPr/>
      <dgm:t>
        <a:bodyPr/>
        <a:lstStyle/>
        <a:p>
          <a:endParaRPr lang="en-US"/>
        </a:p>
      </dgm:t>
    </dgm:pt>
    <dgm:pt modelId="{CB0DEA30-8B95-984C-8BC4-32265D0E1F72}" type="sibTrans" cxnId="{D7BE3767-E2E7-A14D-9D83-D21064DA2F36}">
      <dgm:prSet/>
      <dgm:spPr/>
      <dgm:t>
        <a:bodyPr/>
        <a:lstStyle/>
        <a:p>
          <a:endParaRPr lang="en-US"/>
        </a:p>
      </dgm:t>
    </dgm:pt>
    <dgm:pt modelId="{305F3C86-8C28-AD4A-8BEE-F12B0594B432}">
      <dgm:prSet phldrT="[Text]"/>
      <dgm:spPr/>
      <dgm:t>
        <a:bodyPr/>
        <a:lstStyle/>
        <a:p>
          <a:r>
            <a:rPr lang="en-US" dirty="0"/>
            <a:t>Smart objects</a:t>
          </a:r>
        </a:p>
      </dgm:t>
    </dgm:pt>
    <dgm:pt modelId="{670054D7-63B9-D143-896D-79945213077A}" type="parTrans" cxnId="{01764F50-8ACD-4540-A442-FE84298267D5}">
      <dgm:prSet/>
      <dgm:spPr/>
      <dgm:t>
        <a:bodyPr/>
        <a:lstStyle/>
        <a:p>
          <a:endParaRPr lang="en-US"/>
        </a:p>
      </dgm:t>
    </dgm:pt>
    <dgm:pt modelId="{F8BFAA06-9C19-0342-A1F1-B2BB5DEB2E6C}" type="sibTrans" cxnId="{01764F50-8ACD-4540-A442-FE84298267D5}">
      <dgm:prSet/>
      <dgm:spPr/>
      <dgm:t>
        <a:bodyPr/>
        <a:lstStyle/>
        <a:p>
          <a:endParaRPr lang="en-US"/>
        </a:p>
      </dgm:t>
    </dgm:pt>
    <dgm:pt modelId="{D3C194DD-61F3-8F48-A2BD-A2AD99B05D42}">
      <dgm:prSet phldrT="[Text]"/>
      <dgm:spPr/>
      <dgm:t>
        <a:bodyPr/>
        <a:lstStyle/>
        <a:p>
          <a:r>
            <a:rPr lang="en-US" dirty="0"/>
            <a:t>To</a:t>
          </a:r>
          <a:r>
            <a:rPr lang="en-US" baseline="0" dirty="0"/>
            <a:t> communicate complex ideas</a:t>
          </a:r>
          <a:endParaRPr lang="en-US" dirty="0"/>
        </a:p>
      </dgm:t>
    </dgm:pt>
    <dgm:pt modelId="{4E833EF2-9CE8-934B-B3BC-1EE1106FB92C}" type="sibTrans" cxnId="{8814E500-2135-424B-8CB6-3B07E2A7D06B}">
      <dgm:prSet/>
      <dgm:spPr/>
      <dgm:t>
        <a:bodyPr/>
        <a:lstStyle/>
        <a:p>
          <a:endParaRPr lang="en-US"/>
        </a:p>
      </dgm:t>
    </dgm:pt>
    <dgm:pt modelId="{E54749D5-8433-674D-8C6F-35AAC4EA106F}" type="parTrans" cxnId="{8814E500-2135-424B-8CB6-3B07E2A7D06B}">
      <dgm:prSet/>
      <dgm:spPr/>
      <dgm:t>
        <a:bodyPr/>
        <a:lstStyle/>
        <a:p>
          <a:endParaRPr lang="en-US"/>
        </a:p>
      </dgm:t>
    </dgm:pt>
    <dgm:pt modelId="{1C10893F-B38F-714E-A7B9-B57ADCB8B490}">
      <dgm:prSet phldrT="[Text]"/>
      <dgm:spPr/>
      <dgm:t>
        <a:bodyPr/>
        <a:lstStyle/>
        <a:p>
          <a:r>
            <a:rPr lang="en-US" dirty="0"/>
            <a:t>To</a:t>
          </a:r>
          <a:r>
            <a:rPr lang="en-US" baseline="0" dirty="0"/>
            <a:t> communicate your message</a:t>
          </a:r>
          <a:endParaRPr lang="en-US" dirty="0"/>
        </a:p>
      </dgm:t>
    </dgm:pt>
    <dgm:pt modelId="{2679B43F-9A74-5F4F-8F38-08AED541CB63}" type="sibTrans" cxnId="{90ABAC3A-2D77-9B48-9749-77EB1A5AC071}">
      <dgm:prSet/>
      <dgm:spPr/>
      <dgm:t>
        <a:bodyPr/>
        <a:lstStyle/>
        <a:p>
          <a:endParaRPr lang="en-US"/>
        </a:p>
      </dgm:t>
    </dgm:pt>
    <dgm:pt modelId="{CB65A940-2C77-7141-8873-EEE51EEB9B38}" type="parTrans" cxnId="{90ABAC3A-2D77-9B48-9749-77EB1A5AC071}">
      <dgm:prSet/>
      <dgm:spPr/>
      <dgm:t>
        <a:bodyPr/>
        <a:lstStyle/>
        <a:p>
          <a:endParaRPr lang="en-US"/>
        </a:p>
      </dgm:t>
    </dgm:pt>
    <dgm:pt modelId="{FC8DFDA3-C4CB-3247-AEE6-56557BD72AB5}">
      <dgm:prSet phldrT="[Text]"/>
      <dgm:spPr/>
      <dgm:t>
        <a:bodyPr/>
        <a:lstStyle/>
        <a:p>
          <a:r>
            <a:rPr lang="en-US" dirty="0"/>
            <a:t>To add visual interest</a:t>
          </a:r>
        </a:p>
      </dgm:t>
    </dgm:pt>
    <dgm:pt modelId="{2BE13F01-D0A6-1049-8AC3-F6563BE07F9C}" type="parTrans" cxnId="{A8E2C361-EACB-7A45-821D-356DE0B98471}">
      <dgm:prSet/>
      <dgm:spPr/>
      <dgm:t>
        <a:bodyPr/>
        <a:lstStyle/>
        <a:p>
          <a:endParaRPr lang="en-US"/>
        </a:p>
      </dgm:t>
    </dgm:pt>
    <dgm:pt modelId="{0BDD61F1-9A01-A144-B01F-6394563A9597}" type="sibTrans" cxnId="{A8E2C361-EACB-7A45-821D-356DE0B98471}">
      <dgm:prSet/>
      <dgm:spPr/>
      <dgm:t>
        <a:bodyPr/>
        <a:lstStyle/>
        <a:p>
          <a:endParaRPr lang="en-US"/>
        </a:p>
      </dgm:t>
    </dgm:pt>
    <dgm:pt modelId="{E132F405-5BC4-F84D-91F7-83074B4A5EDC}" type="pres">
      <dgm:prSet presAssocID="{16066396-9B8E-AE47-85FE-768A40FBE23C}" presName="Name0" presStyleCnt="0">
        <dgm:presLayoutVars>
          <dgm:dir/>
          <dgm:resizeHandles val="exact"/>
        </dgm:presLayoutVars>
      </dgm:prSet>
      <dgm:spPr/>
    </dgm:pt>
    <dgm:pt modelId="{B10EBC86-A162-AD44-A4A9-533B8740A259}" type="pres">
      <dgm:prSet presAssocID="{88A47233-7FA2-6647-BFEB-06D54F77F9A7}" presName="node" presStyleLbl="node1" presStyleIdx="0" presStyleCnt="2" custScaleX="159006" custLinFactNeighborY="-1840">
        <dgm:presLayoutVars>
          <dgm:bulletEnabled val="1"/>
        </dgm:presLayoutVars>
      </dgm:prSet>
      <dgm:spPr/>
    </dgm:pt>
    <dgm:pt modelId="{E0F5FAFB-058F-A942-80CF-1060CDCA9D6C}" type="pres">
      <dgm:prSet presAssocID="{3A43E7D3-D485-C24D-8F8F-BB6FA65AAE6A}" presName="sibTrans" presStyleLbl="sibTrans1D1" presStyleIdx="0" presStyleCnt="1"/>
      <dgm:spPr/>
    </dgm:pt>
    <dgm:pt modelId="{D95FE217-6030-5542-908F-5AC05AEBA368}" type="pres">
      <dgm:prSet presAssocID="{3A43E7D3-D485-C24D-8F8F-BB6FA65AAE6A}" presName="connectorText" presStyleLbl="sibTrans1D1" presStyleIdx="0" presStyleCnt="1"/>
      <dgm:spPr/>
    </dgm:pt>
    <dgm:pt modelId="{C77A19C1-37A2-0444-B234-8A6C3E5AD0E1}" type="pres">
      <dgm:prSet presAssocID="{6EE5A5B4-56F8-7C4A-B024-739E735AE722}" presName="node" presStyleLbl="node1" presStyleIdx="1" presStyleCnt="2" custScaleX="158760" custLinFactNeighborX="246" custLinFactNeighborY="-20984">
        <dgm:presLayoutVars>
          <dgm:bulletEnabled val="1"/>
        </dgm:presLayoutVars>
      </dgm:prSet>
      <dgm:spPr/>
    </dgm:pt>
  </dgm:ptLst>
  <dgm:cxnLst>
    <dgm:cxn modelId="{8814E500-2135-424B-8CB6-3B07E2A7D06B}" srcId="{6EE5A5B4-56F8-7C4A-B024-739E735AE722}" destId="{D3C194DD-61F3-8F48-A2BD-A2AD99B05D42}" srcOrd="1" destOrd="0" parTransId="{E54749D5-8433-674D-8C6F-35AAC4EA106F}" sibTransId="{4E833EF2-9CE8-934B-B3BC-1EE1106FB92C}"/>
    <dgm:cxn modelId="{90ABAC3A-2D77-9B48-9749-77EB1A5AC071}" srcId="{6EE5A5B4-56F8-7C4A-B024-739E735AE722}" destId="{1C10893F-B38F-714E-A7B9-B57ADCB8B490}" srcOrd="0" destOrd="0" parTransId="{CB65A940-2C77-7141-8873-EEE51EEB9B38}" sibTransId="{2679B43F-9A74-5F4F-8F38-08AED541CB63}"/>
    <dgm:cxn modelId="{530E7A5F-6326-427F-9D6A-C103A4879E1B}" type="presOf" srcId="{305F3C86-8C28-AD4A-8BEE-F12B0594B432}" destId="{B10EBC86-A162-AD44-A4A9-533B8740A259}" srcOrd="0" destOrd="3" presId="urn:microsoft.com/office/officeart/2005/8/layout/bProcess3"/>
    <dgm:cxn modelId="{A8E2C361-EACB-7A45-821D-356DE0B98471}" srcId="{6EE5A5B4-56F8-7C4A-B024-739E735AE722}" destId="{FC8DFDA3-C4CB-3247-AEE6-56557BD72AB5}" srcOrd="2" destOrd="0" parTransId="{2BE13F01-D0A6-1049-8AC3-F6563BE07F9C}" sibTransId="{0BDD61F1-9A01-A144-B01F-6394563A9597}"/>
    <dgm:cxn modelId="{8017A865-C95D-F44F-B0A0-326936D5BAB4}" srcId="{16066396-9B8E-AE47-85FE-768A40FBE23C}" destId="{88A47233-7FA2-6647-BFEB-06D54F77F9A7}" srcOrd="0" destOrd="0" parTransId="{816784A6-B350-C140-B993-92AE3D996B92}" sibTransId="{3A43E7D3-D485-C24D-8F8F-BB6FA65AAE6A}"/>
    <dgm:cxn modelId="{D7BE3767-E2E7-A14D-9D83-D21064DA2F36}" srcId="{16066396-9B8E-AE47-85FE-768A40FBE23C}" destId="{6EE5A5B4-56F8-7C4A-B024-739E735AE722}" srcOrd="1" destOrd="0" parTransId="{BBCFBBB0-79A6-BC46-8ED9-D4168E2EB036}" sibTransId="{CB0DEA30-8B95-984C-8BC4-32265D0E1F72}"/>
    <dgm:cxn modelId="{F352D168-DFCB-4D91-A242-4D11087139F4}" type="presOf" srcId="{FC8DFDA3-C4CB-3247-AEE6-56557BD72AB5}" destId="{C77A19C1-37A2-0444-B234-8A6C3E5AD0E1}" srcOrd="0" destOrd="3" presId="urn:microsoft.com/office/officeart/2005/8/layout/bProcess3"/>
    <dgm:cxn modelId="{01764F50-8ACD-4540-A442-FE84298267D5}" srcId="{88A47233-7FA2-6647-BFEB-06D54F77F9A7}" destId="{305F3C86-8C28-AD4A-8BEE-F12B0594B432}" srcOrd="2" destOrd="0" parTransId="{670054D7-63B9-D143-896D-79945213077A}" sibTransId="{F8BFAA06-9C19-0342-A1F1-B2BB5DEB2E6C}"/>
    <dgm:cxn modelId="{0FA68672-0F4D-465C-98F1-58A3B137624B}" type="presOf" srcId="{D37DDB48-279C-4F4D-98D2-7F6939271C5A}" destId="{B10EBC86-A162-AD44-A4A9-533B8740A259}" srcOrd="0" destOrd="1" presId="urn:microsoft.com/office/officeart/2005/8/layout/bProcess3"/>
    <dgm:cxn modelId="{8765267D-32ED-4783-B48B-AA7EE7D8EE59}" type="presOf" srcId="{3A43E7D3-D485-C24D-8F8F-BB6FA65AAE6A}" destId="{E0F5FAFB-058F-A942-80CF-1060CDCA9D6C}" srcOrd="0" destOrd="0" presId="urn:microsoft.com/office/officeart/2005/8/layout/bProcess3"/>
    <dgm:cxn modelId="{CB37548D-50C4-494B-898B-ADD6DA6AE96D}" type="presOf" srcId="{16066396-9B8E-AE47-85FE-768A40FBE23C}" destId="{E132F405-5BC4-F84D-91F7-83074B4A5EDC}" srcOrd="0" destOrd="0" presId="urn:microsoft.com/office/officeart/2005/8/layout/bProcess3"/>
    <dgm:cxn modelId="{B6F4ABA1-FE81-4278-ADBE-B8F0B2DA48A1}" type="presOf" srcId="{49B0BC93-E126-6C46-8405-6EBC55F54BF5}" destId="{B10EBC86-A162-AD44-A4A9-533B8740A259}" srcOrd="0" destOrd="2" presId="urn:microsoft.com/office/officeart/2005/8/layout/bProcess3"/>
    <dgm:cxn modelId="{8A6737A8-18C0-4C2B-9319-88048ADEEFCA}" type="presOf" srcId="{88A47233-7FA2-6647-BFEB-06D54F77F9A7}" destId="{B10EBC86-A162-AD44-A4A9-533B8740A259}" srcOrd="0" destOrd="0" presId="urn:microsoft.com/office/officeart/2005/8/layout/bProcess3"/>
    <dgm:cxn modelId="{A68A96B1-A4B0-4F1B-B570-6090B215B035}" type="presOf" srcId="{3A43E7D3-D485-C24D-8F8F-BB6FA65AAE6A}" destId="{D95FE217-6030-5542-908F-5AC05AEBA368}" srcOrd="1" destOrd="0" presId="urn:microsoft.com/office/officeart/2005/8/layout/bProcess3"/>
    <dgm:cxn modelId="{5B53F5B7-1551-4BEC-8733-1F9636232D02}" type="presOf" srcId="{6EE5A5B4-56F8-7C4A-B024-739E735AE722}" destId="{C77A19C1-37A2-0444-B234-8A6C3E5AD0E1}" srcOrd="0" destOrd="0" presId="urn:microsoft.com/office/officeart/2005/8/layout/bProcess3"/>
    <dgm:cxn modelId="{D24DF3BC-598A-472D-868D-BB44799BB1B4}" type="presOf" srcId="{1C10893F-B38F-714E-A7B9-B57ADCB8B490}" destId="{C77A19C1-37A2-0444-B234-8A6C3E5AD0E1}" srcOrd="0" destOrd="1" presId="urn:microsoft.com/office/officeart/2005/8/layout/bProcess3"/>
    <dgm:cxn modelId="{614275D6-CBA5-4BC0-A8BC-E7DA72C677CF}" type="presOf" srcId="{D3C194DD-61F3-8F48-A2BD-A2AD99B05D42}" destId="{C77A19C1-37A2-0444-B234-8A6C3E5AD0E1}" srcOrd="0" destOrd="2" presId="urn:microsoft.com/office/officeart/2005/8/layout/bProcess3"/>
    <dgm:cxn modelId="{748DC0F1-7F15-9B4E-9FCD-D93B551379B1}" srcId="{88A47233-7FA2-6647-BFEB-06D54F77F9A7}" destId="{49B0BC93-E126-6C46-8405-6EBC55F54BF5}" srcOrd="1" destOrd="0" parTransId="{58022AC3-EBD0-6949-8ED2-C27FB9ECAC4A}" sibTransId="{3C8EE289-6198-4E45-9936-3EAAC25E899E}"/>
    <dgm:cxn modelId="{3806D8F6-1079-B348-BAAF-13580F9E1257}" srcId="{88A47233-7FA2-6647-BFEB-06D54F77F9A7}" destId="{D37DDB48-279C-4F4D-98D2-7F6939271C5A}" srcOrd="0" destOrd="0" parTransId="{AEDDB301-9D18-334F-818D-67C7555C254F}" sibTransId="{068EBBD5-79EA-A849-9E49-9312C4941436}"/>
    <dgm:cxn modelId="{217973AB-9FB9-4582-AB5D-B646D21008A5}" type="presParOf" srcId="{E132F405-5BC4-F84D-91F7-83074B4A5EDC}" destId="{B10EBC86-A162-AD44-A4A9-533B8740A259}" srcOrd="0" destOrd="0" presId="urn:microsoft.com/office/officeart/2005/8/layout/bProcess3"/>
    <dgm:cxn modelId="{07CB4A57-1942-42D7-B8F6-8BFAEA8CD365}" type="presParOf" srcId="{E132F405-5BC4-F84D-91F7-83074B4A5EDC}" destId="{E0F5FAFB-058F-A942-80CF-1060CDCA9D6C}" srcOrd="1" destOrd="0" presId="urn:microsoft.com/office/officeart/2005/8/layout/bProcess3"/>
    <dgm:cxn modelId="{1462DF02-7E97-4238-9934-549B19EC635D}" type="presParOf" srcId="{E0F5FAFB-058F-A942-80CF-1060CDCA9D6C}" destId="{D95FE217-6030-5542-908F-5AC05AEBA368}" srcOrd="0" destOrd="0" presId="urn:microsoft.com/office/officeart/2005/8/layout/bProcess3"/>
    <dgm:cxn modelId="{A75AD309-8762-4C6F-8286-E015672A71C2}" type="presParOf" srcId="{E132F405-5BC4-F84D-91F7-83074B4A5EDC}" destId="{C77A19C1-37A2-0444-B234-8A6C3E5AD0E1}" srcOrd="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066396-9B8E-AE47-85FE-768A40FBE23C}" type="doc">
      <dgm:prSet loTypeId="urn:microsoft.com/office/officeart/2005/8/layout/bProcess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8A47233-7FA2-6647-BFEB-06D54F77F9A7}">
      <dgm:prSet phldrT="[Text]"/>
      <dgm:spPr/>
      <dgm:t>
        <a:bodyPr/>
        <a:lstStyle/>
        <a:p>
          <a:r>
            <a:rPr lang="en-US" dirty="0"/>
            <a:t>Use the following</a:t>
          </a:r>
        </a:p>
      </dgm:t>
    </dgm:pt>
    <dgm:pt modelId="{816784A6-B350-C140-B993-92AE3D996B92}" type="parTrans" cxnId="{8017A865-C95D-F44F-B0A0-326936D5BAB4}">
      <dgm:prSet/>
      <dgm:spPr/>
      <dgm:t>
        <a:bodyPr/>
        <a:lstStyle/>
        <a:p>
          <a:endParaRPr lang="en-US"/>
        </a:p>
      </dgm:t>
    </dgm:pt>
    <dgm:pt modelId="{3A43E7D3-D485-C24D-8F8F-BB6FA65AAE6A}" type="sibTrans" cxnId="{8017A865-C95D-F44F-B0A0-326936D5BAB4}">
      <dgm:prSet/>
      <dgm:spPr/>
      <dgm:t>
        <a:bodyPr/>
        <a:lstStyle/>
        <a:p>
          <a:endParaRPr lang="en-US"/>
        </a:p>
      </dgm:t>
    </dgm:pt>
    <dgm:pt modelId="{D37DDB48-279C-4F4D-98D2-7F6939271C5A}">
      <dgm:prSet phldrT="[Text]"/>
      <dgm:spPr/>
      <dgm:t>
        <a:bodyPr/>
        <a:lstStyle/>
        <a:p>
          <a:r>
            <a:rPr lang="en-US" dirty="0"/>
            <a:t>Graphs</a:t>
          </a:r>
        </a:p>
      </dgm:t>
    </dgm:pt>
    <dgm:pt modelId="{AEDDB301-9D18-334F-818D-67C7555C254F}" type="parTrans" cxnId="{3806D8F6-1079-B348-BAAF-13580F9E1257}">
      <dgm:prSet/>
      <dgm:spPr/>
      <dgm:t>
        <a:bodyPr/>
        <a:lstStyle/>
        <a:p>
          <a:endParaRPr lang="en-US"/>
        </a:p>
      </dgm:t>
    </dgm:pt>
    <dgm:pt modelId="{068EBBD5-79EA-A849-9E49-9312C4941436}" type="sibTrans" cxnId="{3806D8F6-1079-B348-BAAF-13580F9E1257}">
      <dgm:prSet/>
      <dgm:spPr/>
      <dgm:t>
        <a:bodyPr/>
        <a:lstStyle/>
        <a:p>
          <a:endParaRPr lang="en-US"/>
        </a:p>
      </dgm:t>
    </dgm:pt>
    <dgm:pt modelId="{49B0BC93-E126-6C46-8405-6EBC55F54BF5}">
      <dgm:prSet phldrT="[Text]"/>
      <dgm:spPr/>
      <dgm:t>
        <a:bodyPr/>
        <a:lstStyle/>
        <a:p>
          <a:r>
            <a:rPr lang="en-US" dirty="0"/>
            <a:t>Images</a:t>
          </a:r>
        </a:p>
      </dgm:t>
    </dgm:pt>
    <dgm:pt modelId="{58022AC3-EBD0-6949-8ED2-C27FB9ECAC4A}" type="parTrans" cxnId="{748DC0F1-7F15-9B4E-9FCD-D93B551379B1}">
      <dgm:prSet/>
      <dgm:spPr/>
      <dgm:t>
        <a:bodyPr/>
        <a:lstStyle/>
        <a:p>
          <a:endParaRPr lang="en-US"/>
        </a:p>
      </dgm:t>
    </dgm:pt>
    <dgm:pt modelId="{3C8EE289-6198-4E45-9936-3EAAC25E899E}" type="sibTrans" cxnId="{748DC0F1-7F15-9B4E-9FCD-D93B551379B1}">
      <dgm:prSet/>
      <dgm:spPr/>
      <dgm:t>
        <a:bodyPr/>
        <a:lstStyle/>
        <a:p>
          <a:endParaRPr lang="en-US"/>
        </a:p>
      </dgm:t>
    </dgm:pt>
    <dgm:pt modelId="{6EE5A5B4-56F8-7C4A-B024-739E735AE722}">
      <dgm:prSet phldrT="[Text]"/>
      <dgm:spPr/>
      <dgm:t>
        <a:bodyPr/>
        <a:lstStyle/>
        <a:p>
          <a:r>
            <a:rPr lang="en-US" dirty="0"/>
            <a:t>These elements help</a:t>
          </a:r>
        </a:p>
      </dgm:t>
    </dgm:pt>
    <dgm:pt modelId="{BBCFBBB0-79A6-BC46-8ED9-D4168E2EB036}" type="parTrans" cxnId="{D7BE3767-E2E7-A14D-9D83-D21064DA2F36}">
      <dgm:prSet/>
      <dgm:spPr/>
      <dgm:t>
        <a:bodyPr/>
        <a:lstStyle/>
        <a:p>
          <a:endParaRPr lang="en-US"/>
        </a:p>
      </dgm:t>
    </dgm:pt>
    <dgm:pt modelId="{CB0DEA30-8B95-984C-8BC4-32265D0E1F72}" type="sibTrans" cxnId="{D7BE3767-E2E7-A14D-9D83-D21064DA2F36}">
      <dgm:prSet/>
      <dgm:spPr/>
      <dgm:t>
        <a:bodyPr/>
        <a:lstStyle/>
        <a:p>
          <a:endParaRPr lang="en-US"/>
        </a:p>
      </dgm:t>
    </dgm:pt>
    <dgm:pt modelId="{305F3C86-8C28-AD4A-8BEE-F12B0594B432}">
      <dgm:prSet phldrT="[Text]"/>
      <dgm:spPr/>
      <dgm:t>
        <a:bodyPr/>
        <a:lstStyle/>
        <a:p>
          <a:r>
            <a:rPr lang="en-US" dirty="0"/>
            <a:t>Smart objects</a:t>
          </a:r>
        </a:p>
      </dgm:t>
    </dgm:pt>
    <dgm:pt modelId="{670054D7-63B9-D143-896D-79945213077A}" type="parTrans" cxnId="{01764F50-8ACD-4540-A442-FE84298267D5}">
      <dgm:prSet/>
      <dgm:spPr/>
      <dgm:t>
        <a:bodyPr/>
        <a:lstStyle/>
        <a:p>
          <a:endParaRPr lang="en-US"/>
        </a:p>
      </dgm:t>
    </dgm:pt>
    <dgm:pt modelId="{F8BFAA06-9C19-0342-A1F1-B2BB5DEB2E6C}" type="sibTrans" cxnId="{01764F50-8ACD-4540-A442-FE84298267D5}">
      <dgm:prSet/>
      <dgm:spPr/>
      <dgm:t>
        <a:bodyPr/>
        <a:lstStyle/>
        <a:p>
          <a:endParaRPr lang="en-US"/>
        </a:p>
      </dgm:t>
    </dgm:pt>
    <dgm:pt modelId="{D3C194DD-61F3-8F48-A2BD-A2AD99B05D42}">
      <dgm:prSet phldrT="[Text]"/>
      <dgm:spPr/>
      <dgm:t>
        <a:bodyPr/>
        <a:lstStyle/>
        <a:p>
          <a:r>
            <a:rPr lang="en-US" dirty="0"/>
            <a:t>To</a:t>
          </a:r>
          <a:r>
            <a:rPr lang="en-US" baseline="0" dirty="0"/>
            <a:t> communicate complex ideas</a:t>
          </a:r>
          <a:endParaRPr lang="en-US" dirty="0"/>
        </a:p>
      </dgm:t>
    </dgm:pt>
    <dgm:pt modelId="{4E833EF2-9CE8-934B-B3BC-1EE1106FB92C}" type="sibTrans" cxnId="{8814E500-2135-424B-8CB6-3B07E2A7D06B}">
      <dgm:prSet/>
      <dgm:spPr/>
      <dgm:t>
        <a:bodyPr/>
        <a:lstStyle/>
        <a:p>
          <a:endParaRPr lang="en-US"/>
        </a:p>
      </dgm:t>
    </dgm:pt>
    <dgm:pt modelId="{E54749D5-8433-674D-8C6F-35AAC4EA106F}" type="parTrans" cxnId="{8814E500-2135-424B-8CB6-3B07E2A7D06B}">
      <dgm:prSet/>
      <dgm:spPr/>
      <dgm:t>
        <a:bodyPr/>
        <a:lstStyle/>
        <a:p>
          <a:endParaRPr lang="en-US"/>
        </a:p>
      </dgm:t>
    </dgm:pt>
    <dgm:pt modelId="{1C10893F-B38F-714E-A7B9-B57ADCB8B490}">
      <dgm:prSet phldrT="[Text]"/>
      <dgm:spPr/>
      <dgm:t>
        <a:bodyPr/>
        <a:lstStyle/>
        <a:p>
          <a:r>
            <a:rPr lang="en-US" dirty="0"/>
            <a:t>To</a:t>
          </a:r>
          <a:r>
            <a:rPr lang="en-US" baseline="0" dirty="0"/>
            <a:t> communicate your message</a:t>
          </a:r>
          <a:endParaRPr lang="en-US" dirty="0"/>
        </a:p>
      </dgm:t>
    </dgm:pt>
    <dgm:pt modelId="{2679B43F-9A74-5F4F-8F38-08AED541CB63}" type="sibTrans" cxnId="{90ABAC3A-2D77-9B48-9749-77EB1A5AC071}">
      <dgm:prSet/>
      <dgm:spPr/>
      <dgm:t>
        <a:bodyPr/>
        <a:lstStyle/>
        <a:p>
          <a:endParaRPr lang="en-US"/>
        </a:p>
      </dgm:t>
    </dgm:pt>
    <dgm:pt modelId="{CB65A940-2C77-7141-8873-EEE51EEB9B38}" type="parTrans" cxnId="{90ABAC3A-2D77-9B48-9749-77EB1A5AC071}">
      <dgm:prSet/>
      <dgm:spPr/>
      <dgm:t>
        <a:bodyPr/>
        <a:lstStyle/>
        <a:p>
          <a:endParaRPr lang="en-US"/>
        </a:p>
      </dgm:t>
    </dgm:pt>
    <dgm:pt modelId="{FC8DFDA3-C4CB-3247-AEE6-56557BD72AB5}">
      <dgm:prSet phldrT="[Text]"/>
      <dgm:spPr/>
      <dgm:t>
        <a:bodyPr/>
        <a:lstStyle/>
        <a:p>
          <a:r>
            <a:rPr lang="en-US" dirty="0"/>
            <a:t>To add visual interest</a:t>
          </a:r>
        </a:p>
      </dgm:t>
    </dgm:pt>
    <dgm:pt modelId="{2BE13F01-D0A6-1049-8AC3-F6563BE07F9C}" type="parTrans" cxnId="{A8E2C361-EACB-7A45-821D-356DE0B98471}">
      <dgm:prSet/>
      <dgm:spPr/>
      <dgm:t>
        <a:bodyPr/>
        <a:lstStyle/>
        <a:p>
          <a:endParaRPr lang="en-US"/>
        </a:p>
      </dgm:t>
    </dgm:pt>
    <dgm:pt modelId="{0BDD61F1-9A01-A144-B01F-6394563A9597}" type="sibTrans" cxnId="{A8E2C361-EACB-7A45-821D-356DE0B98471}">
      <dgm:prSet/>
      <dgm:spPr/>
      <dgm:t>
        <a:bodyPr/>
        <a:lstStyle/>
        <a:p>
          <a:endParaRPr lang="en-US"/>
        </a:p>
      </dgm:t>
    </dgm:pt>
    <dgm:pt modelId="{E132F405-5BC4-F84D-91F7-83074B4A5EDC}" type="pres">
      <dgm:prSet presAssocID="{16066396-9B8E-AE47-85FE-768A40FBE23C}" presName="Name0" presStyleCnt="0">
        <dgm:presLayoutVars>
          <dgm:dir/>
          <dgm:resizeHandles val="exact"/>
        </dgm:presLayoutVars>
      </dgm:prSet>
      <dgm:spPr/>
    </dgm:pt>
    <dgm:pt modelId="{B10EBC86-A162-AD44-A4A9-533B8740A259}" type="pres">
      <dgm:prSet presAssocID="{88A47233-7FA2-6647-BFEB-06D54F77F9A7}" presName="node" presStyleLbl="node1" presStyleIdx="0" presStyleCnt="2" custScaleX="159006" custLinFactNeighborY="-1840">
        <dgm:presLayoutVars>
          <dgm:bulletEnabled val="1"/>
        </dgm:presLayoutVars>
      </dgm:prSet>
      <dgm:spPr/>
    </dgm:pt>
    <dgm:pt modelId="{E0F5FAFB-058F-A942-80CF-1060CDCA9D6C}" type="pres">
      <dgm:prSet presAssocID="{3A43E7D3-D485-C24D-8F8F-BB6FA65AAE6A}" presName="sibTrans" presStyleLbl="sibTrans1D1" presStyleIdx="0" presStyleCnt="1"/>
      <dgm:spPr/>
    </dgm:pt>
    <dgm:pt modelId="{D95FE217-6030-5542-908F-5AC05AEBA368}" type="pres">
      <dgm:prSet presAssocID="{3A43E7D3-D485-C24D-8F8F-BB6FA65AAE6A}" presName="connectorText" presStyleLbl="sibTrans1D1" presStyleIdx="0" presStyleCnt="1"/>
      <dgm:spPr/>
    </dgm:pt>
    <dgm:pt modelId="{C77A19C1-37A2-0444-B234-8A6C3E5AD0E1}" type="pres">
      <dgm:prSet presAssocID="{6EE5A5B4-56F8-7C4A-B024-739E735AE722}" presName="node" presStyleLbl="node1" presStyleIdx="1" presStyleCnt="2" custScaleX="158760" custLinFactNeighborX="246" custLinFactNeighborY="-20984">
        <dgm:presLayoutVars>
          <dgm:bulletEnabled val="1"/>
        </dgm:presLayoutVars>
      </dgm:prSet>
      <dgm:spPr/>
    </dgm:pt>
  </dgm:ptLst>
  <dgm:cxnLst>
    <dgm:cxn modelId="{8814E500-2135-424B-8CB6-3B07E2A7D06B}" srcId="{6EE5A5B4-56F8-7C4A-B024-739E735AE722}" destId="{D3C194DD-61F3-8F48-A2BD-A2AD99B05D42}" srcOrd="1" destOrd="0" parTransId="{E54749D5-8433-674D-8C6F-35AAC4EA106F}" sibTransId="{4E833EF2-9CE8-934B-B3BC-1EE1106FB92C}"/>
    <dgm:cxn modelId="{90ABAC3A-2D77-9B48-9749-77EB1A5AC071}" srcId="{6EE5A5B4-56F8-7C4A-B024-739E735AE722}" destId="{1C10893F-B38F-714E-A7B9-B57ADCB8B490}" srcOrd="0" destOrd="0" parTransId="{CB65A940-2C77-7141-8873-EEE51EEB9B38}" sibTransId="{2679B43F-9A74-5F4F-8F38-08AED541CB63}"/>
    <dgm:cxn modelId="{530E7A5F-6326-427F-9D6A-C103A4879E1B}" type="presOf" srcId="{305F3C86-8C28-AD4A-8BEE-F12B0594B432}" destId="{B10EBC86-A162-AD44-A4A9-533B8740A259}" srcOrd="0" destOrd="3" presId="urn:microsoft.com/office/officeart/2005/8/layout/bProcess3"/>
    <dgm:cxn modelId="{A8E2C361-EACB-7A45-821D-356DE0B98471}" srcId="{6EE5A5B4-56F8-7C4A-B024-739E735AE722}" destId="{FC8DFDA3-C4CB-3247-AEE6-56557BD72AB5}" srcOrd="2" destOrd="0" parTransId="{2BE13F01-D0A6-1049-8AC3-F6563BE07F9C}" sibTransId="{0BDD61F1-9A01-A144-B01F-6394563A9597}"/>
    <dgm:cxn modelId="{8017A865-C95D-F44F-B0A0-326936D5BAB4}" srcId="{16066396-9B8E-AE47-85FE-768A40FBE23C}" destId="{88A47233-7FA2-6647-BFEB-06D54F77F9A7}" srcOrd="0" destOrd="0" parTransId="{816784A6-B350-C140-B993-92AE3D996B92}" sibTransId="{3A43E7D3-D485-C24D-8F8F-BB6FA65AAE6A}"/>
    <dgm:cxn modelId="{D7BE3767-E2E7-A14D-9D83-D21064DA2F36}" srcId="{16066396-9B8E-AE47-85FE-768A40FBE23C}" destId="{6EE5A5B4-56F8-7C4A-B024-739E735AE722}" srcOrd="1" destOrd="0" parTransId="{BBCFBBB0-79A6-BC46-8ED9-D4168E2EB036}" sibTransId="{CB0DEA30-8B95-984C-8BC4-32265D0E1F72}"/>
    <dgm:cxn modelId="{F352D168-DFCB-4D91-A242-4D11087139F4}" type="presOf" srcId="{FC8DFDA3-C4CB-3247-AEE6-56557BD72AB5}" destId="{C77A19C1-37A2-0444-B234-8A6C3E5AD0E1}" srcOrd="0" destOrd="3" presId="urn:microsoft.com/office/officeart/2005/8/layout/bProcess3"/>
    <dgm:cxn modelId="{01764F50-8ACD-4540-A442-FE84298267D5}" srcId="{88A47233-7FA2-6647-BFEB-06D54F77F9A7}" destId="{305F3C86-8C28-AD4A-8BEE-F12B0594B432}" srcOrd="2" destOrd="0" parTransId="{670054D7-63B9-D143-896D-79945213077A}" sibTransId="{F8BFAA06-9C19-0342-A1F1-B2BB5DEB2E6C}"/>
    <dgm:cxn modelId="{0FA68672-0F4D-465C-98F1-58A3B137624B}" type="presOf" srcId="{D37DDB48-279C-4F4D-98D2-7F6939271C5A}" destId="{B10EBC86-A162-AD44-A4A9-533B8740A259}" srcOrd="0" destOrd="1" presId="urn:microsoft.com/office/officeart/2005/8/layout/bProcess3"/>
    <dgm:cxn modelId="{8765267D-32ED-4783-B48B-AA7EE7D8EE59}" type="presOf" srcId="{3A43E7D3-D485-C24D-8F8F-BB6FA65AAE6A}" destId="{E0F5FAFB-058F-A942-80CF-1060CDCA9D6C}" srcOrd="0" destOrd="0" presId="urn:microsoft.com/office/officeart/2005/8/layout/bProcess3"/>
    <dgm:cxn modelId="{CB37548D-50C4-494B-898B-ADD6DA6AE96D}" type="presOf" srcId="{16066396-9B8E-AE47-85FE-768A40FBE23C}" destId="{E132F405-5BC4-F84D-91F7-83074B4A5EDC}" srcOrd="0" destOrd="0" presId="urn:microsoft.com/office/officeart/2005/8/layout/bProcess3"/>
    <dgm:cxn modelId="{B6F4ABA1-FE81-4278-ADBE-B8F0B2DA48A1}" type="presOf" srcId="{49B0BC93-E126-6C46-8405-6EBC55F54BF5}" destId="{B10EBC86-A162-AD44-A4A9-533B8740A259}" srcOrd="0" destOrd="2" presId="urn:microsoft.com/office/officeart/2005/8/layout/bProcess3"/>
    <dgm:cxn modelId="{8A6737A8-18C0-4C2B-9319-88048ADEEFCA}" type="presOf" srcId="{88A47233-7FA2-6647-BFEB-06D54F77F9A7}" destId="{B10EBC86-A162-AD44-A4A9-533B8740A259}" srcOrd="0" destOrd="0" presId="urn:microsoft.com/office/officeart/2005/8/layout/bProcess3"/>
    <dgm:cxn modelId="{A68A96B1-A4B0-4F1B-B570-6090B215B035}" type="presOf" srcId="{3A43E7D3-D485-C24D-8F8F-BB6FA65AAE6A}" destId="{D95FE217-6030-5542-908F-5AC05AEBA368}" srcOrd="1" destOrd="0" presId="urn:microsoft.com/office/officeart/2005/8/layout/bProcess3"/>
    <dgm:cxn modelId="{5B53F5B7-1551-4BEC-8733-1F9636232D02}" type="presOf" srcId="{6EE5A5B4-56F8-7C4A-B024-739E735AE722}" destId="{C77A19C1-37A2-0444-B234-8A6C3E5AD0E1}" srcOrd="0" destOrd="0" presId="urn:microsoft.com/office/officeart/2005/8/layout/bProcess3"/>
    <dgm:cxn modelId="{D24DF3BC-598A-472D-868D-BB44799BB1B4}" type="presOf" srcId="{1C10893F-B38F-714E-A7B9-B57ADCB8B490}" destId="{C77A19C1-37A2-0444-B234-8A6C3E5AD0E1}" srcOrd="0" destOrd="1" presId="urn:microsoft.com/office/officeart/2005/8/layout/bProcess3"/>
    <dgm:cxn modelId="{614275D6-CBA5-4BC0-A8BC-E7DA72C677CF}" type="presOf" srcId="{D3C194DD-61F3-8F48-A2BD-A2AD99B05D42}" destId="{C77A19C1-37A2-0444-B234-8A6C3E5AD0E1}" srcOrd="0" destOrd="2" presId="urn:microsoft.com/office/officeart/2005/8/layout/bProcess3"/>
    <dgm:cxn modelId="{748DC0F1-7F15-9B4E-9FCD-D93B551379B1}" srcId="{88A47233-7FA2-6647-BFEB-06D54F77F9A7}" destId="{49B0BC93-E126-6C46-8405-6EBC55F54BF5}" srcOrd="1" destOrd="0" parTransId="{58022AC3-EBD0-6949-8ED2-C27FB9ECAC4A}" sibTransId="{3C8EE289-6198-4E45-9936-3EAAC25E899E}"/>
    <dgm:cxn modelId="{3806D8F6-1079-B348-BAAF-13580F9E1257}" srcId="{88A47233-7FA2-6647-BFEB-06D54F77F9A7}" destId="{D37DDB48-279C-4F4D-98D2-7F6939271C5A}" srcOrd="0" destOrd="0" parTransId="{AEDDB301-9D18-334F-818D-67C7555C254F}" sibTransId="{068EBBD5-79EA-A849-9E49-9312C4941436}"/>
    <dgm:cxn modelId="{217973AB-9FB9-4582-AB5D-B646D21008A5}" type="presParOf" srcId="{E132F405-5BC4-F84D-91F7-83074B4A5EDC}" destId="{B10EBC86-A162-AD44-A4A9-533B8740A259}" srcOrd="0" destOrd="0" presId="urn:microsoft.com/office/officeart/2005/8/layout/bProcess3"/>
    <dgm:cxn modelId="{07CB4A57-1942-42D7-B8F6-8BFAEA8CD365}" type="presParOf" srcId="{E132F405-5BC4-F84D-91F7-83074B4A5EDC}" destId="{E0F5FAFB-058F-A942-80CF-1060CDCA9D6C}" srcOrd="1" destOrd="0" presId="urn:microsoft.com/office/officeart/2005/8/layout/bProcess3"/>
    <dgm:cxn modelId="{1462DF02-7E97-4238-9934-549B19EC635D}" type="presParOf" srcId="{E0F5FAFB-058F-A942-80CF-1060CDCA9D6C}" destId="{D95FE217-6030-5542-908F-5AC05AEBA368}" srcOrd="0" destOrd="0" presId="urn:microsoft.com/office/officeart/2005/8/layout/bProcess3"/>
    <dgm:cxn modelId="{A75AD309-8762-4C6F-8286-E015672A71C2}" type="presParOf" srcId="{E132F405-5BC4-F84D-91F7-83074B4A5EDC}" destId="{C77A19C1-37A2-0444-B234-8A6C3E5AD0E1}" srcOrd="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5FAFB-058F-A942-80CF-1060CDCA9D6C}">
      <dsp:nvSpPr>
        <dsp:cNvPr id="0" name=""/>
        <dsp:cNvSpPr/>
      </dsp:nvSpPr>
      <dsp:spPr>
        <a:xfrm>
          <a:off x="6232842" y="4736552"/>
          <a:ext cx="91440" cy="8083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1271"/>
              </a:lnTo>
              <a:lnTo>
                <a:pt x="55433" y="421271"/>
              </a:lnTo>
              <a:lnTo>
                <a:pt x="55433" y="808342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257587" y="5131641"/>
        <a:ext cx="41949" cy="18163"/>
      </dsp:txXfrm>
    </dsp:sp>
    <dsp:sp modelId="{B10EBC86-A162-AD44-A4A9-533B8740A259}">
      <dsp:nvSpPr>
        <dsp:cNvPr id="0" name=""/>
        <dsp:cNvSpPr/>
      </dsp:nvSpPr>
      <dsp:spPr>
        <a:xfrm>
          <a:off x="8" y="0"/>
          <a:ext cx="12557108" cy="47383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t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Use the following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Graphs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Images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Smart objects</a:t>
          </a:r>
        </a:p>
      </dsp:txBody>
      <dsp:txXfrm>
        <a:off x="8" y="0"/>
        <a:ext cx="12557108" cy="4738352"/>
      </dsp:txXfrm>
    </dsp:sp>
    <dsp:sp modelId="{C77A19C1-37A2-0444-B234-8A6C3E5AD0E1}">
      <dsp:nvSpPr>
        <dsp:cNvPr id="0" name=""/>
        <dsp:cNvSpPr/>
      </dsp:nvSpPr>
      <dsp:spPr>
        <a:xfrm>
          <a:off x="19435" y="5577294"/>
          <a:ext cx="12537681" cy="473835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t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These elements help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To</a:t>
          </a:r>
          <a:r>
            <a:rPr lang="en-US" sz="5000" kern="1200" baseline="0" dirty="0"/>
            <a:t> communicate your message</a:t>
          </a:r>
          <a:endParaRPr lang="en-US" sz="5000" kern="1200" dirty="0"/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To</a:t>
          </a:r>
          <a:r>
            <a:rPr lang="en-US" sz="5000" kern="1200" baseline="0" dirty="0"/>
            <a:t> communicate complex ideas</a:t>
          </a:r>
          <a:endParaRPr lang="en-US" sz="5000" kern="1200" dirty="0"/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To add visual interest</a:t>
          </a:r>
        </a:p>
      </dsp:txBody>
      <dsp:txXfrm>
        <a:off x="19435" y="5577294"/>
        <a:ext cx="12537681" cy="47383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5FAFB-058F-A942-80CF-1060CDCA9D6C}">
      <dsp:nvSpPr>
        <dsp:cNvPr id="0" name=""/>
        <dsp:cNvSpPr/>
      </dsp:nvSpPr>
      <dsp:spPr>
        <a:xfrm>
          <a:off x="6232842" y="4736552"/>
          <a:ext cx="91440" cy="8083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1271"/>
              </a:lnTo>
              <a:lnTo>
                <a:pt x="55433" y="421271"/>
              </a:lnTo>
              <a:lnTo>
                <a:pt x="55433" y="808342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257587" y="5131641"/>
        <a:ext cx="41949" cy="18163"/>
      </dsp:txXfrm>
    </dsp:sp>
    <dsp:sp modelId="{B10EBC86-A162-AD44-A4A9-533B8740A259}">
      <dsp:nvSpPr>
        <dsp:cNvPr id="0" name=""/>
        <dsp:cNvSpPr/>
      </dsp:nvSpPr>
      <dsp:spPr>
        <a:xfrm>
          <a:off x="8" y="0"/>
          <a:ext cx="12557108" cy="47383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t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Use the following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Graphs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Images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Smart objects</a:t>
          </a:r>
        </a:p>
      </dsp:txBody>
      <dsp:txXfrm>
        <a:off x="8" y="0"/>
        <a:ext cx="12557108" cy="4738352"/>
      </dsp:txXfrm>
    </dsp:sp>
    <dsp:sp modelId="{C77A19C1-37A2-0444-B234-8A6C3E5AD0E1}">
      <dsp:nvSpPr>
        <dsp:cNvPr id="0" name=""/>
        <dsp:cNvSpPr/>
      </dsp:nvSpPr>
      <dsp:spPr>
        <a:xfrm>
          <a:off x="19435" y="5577294"/>
          <a:ext cx="12537681" cy="473835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t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These elements help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To</a:t>
          </a:r>
          <a:r>
            <a:rPr lang="en-US" sz="5000" kern="1200" baseline="0" dirty="0"/>
            <a:t> communicate your message</a:t>
          </a:r>
          <a:endParaRPr lang="en-US" sz="5000" kern="1200" dirty="0"/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To</a:t>
          </a:r>
          <a:r>
            <a:rPr lang="en-US" sz="5000" kern="1200" baseline="0" dirty="0"/>
            <a:t> communicate complex ideas</a:t>
          </a:r>
          <a:endParaRPr lang="en-US" sz="5000" kern="1200" dirty="0"/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To add visual interest</a:t>
          </a:r>
        </a:p>
      </dsp:txBody>
      <dsp:txXfrm>
        <a:off x="19435" y="5577294"/>
        <a:ext cx="12537681" cy="4738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406E64-5C29-4C64-AE3B-40D774704F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BF3E9D-74B2-4EEE-9FC1-ED4FB03780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61BA0-128A-41E2-9AF2-68F35BDBE5EC}" type="datetimeFigureOut">
              <a:rPr lang="en-AU" smtClean="0"/>
              <a:t>29/11/2022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59E15-F63B-493C-9905-77001333E3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3B4E18-0671-4365-9FB4-5B7BCEB9C6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C691B-233E-4BCE-B8E6-07487FEBAC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4589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2FE58A-3397-4E32-B52A-653744B2B9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350773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E47DE5-EC36-4FA6-B606-028CDD1B75D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350773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11313C-5BDE-4EEC-A238-CC1AB55946B5}" type="datetimeFigureOut">
              <a:rPr lang="en-US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D36E0D4-2832-4538-9297-5C0FBFB9B9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AD45028-BDFB-4E64-A666-E48696788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F98BD0-8731-4738-AB7E-00EF00FFB2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350773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91C34-392A-42AD-B7A3-5788270350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FB6AF78-912E-4350-8ADE-900B06ED630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3506788" rtl="0" eaLnBrk="0" fontAlgn="base" hangingPunct="0">
      <a:spcBef>
        <a:spcPct val="30000"/>
      </a:spcBef>
      <a:spcAft>
        <a:spcPct val="0"/>
      </a:spcAft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752600" algn="l" defTabSz="3506788" rtl="0" eaLnBrk="0" fontAlgn="base" hangingPunct="0">
      <a:spcBef>
        <a:spcPct val="30000"/>
      </a:spcBef>
      <a:spcAft>
        <a:spcPct val="0"/>
      </a:spcAft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3506788" algn="l" defTabSz="3506788" rtl="0" eaLnBrk="0" fontAlgn="base" hangingPunct="0">
      <a:spcBef>
        <a:spcPct val="30000"/>
      </a:spcBef>
      <a:spcAft>
        <a:spcPct val="0"/>
      </a:spcAft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5260975" algn="l" defTabSz="3506788" rtl="0" eaLnBrk="0" fontAlgn="base" hangingPunct="0">
      <a:spcBef>
        <a:spcPct val="30000"/>
      </a:spcBef>
      <a:spcAft>
        <a:spcPct val="0"/>
      </a:spcAft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7015163" algn="l" defTabSz="3506788" rtl="0" eaLnBrk="0" fontAlgn="base" hangingPunct="0">
      <a:spcBef>
        <a:spcPct val="30000"/>
      </a:spcBef>
      <a:spcAft>
        <a:spcPct val="0"/>
      </a:spcAft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Table and Text with He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E72904A-F177-4B13-BBCC-19F146DCE38A}"/>
              </a:ext>
            </a:extLst>
          </p:cNvPr>
          <p:cNvCxnSpPr/>
          <p:nvPr userDrawn="1"/>
        </p:nvCxnSpPr>
        <p:spPr>
          <a:xfrm>
            <a:off x="1698171" y="8328659"/>
            <a:ext cx="265176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E3F993D6-48ED-425A-AA7C-3FF4ECDE6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21529964" y="5131469"/>
            <a:ext cx="8218327" cy="329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0961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able and Text with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79FC226-4693-4E7D-827D-65967D202092}"/>
              </a:ext>
            </a:extLst>
          </p:cNvPr>
          <p:cNvSpPr/>
          <p:nvPr userDrawn="1"/>
        </p:nvSpPr>
        <p:spPr>
          <a:xfrm>
            <a:off x="0" y="0"/>
            <a:ext cx="30275213" cy="90282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694B08-1E7E-448A-8FE6-A7814C696A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21275961" y="5131468"/>
            <a:ext cx="10259568" cy="411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5411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A41C88-FD23-406E-A68A-B30AD5DE1AE2}"/>
              </a:ext>
            </a:extLst>
          </p:cNvPr>
          <p:cNvSpPr/>
          <p:nvPr userDrawn="1"/>
        </p:nvSpPr>
        <p:spPr>
          <a:xfrm>
            <a:off x="2101035" y="8041822"/>
            <a:ext cx="10988620" cy="193899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Delete this slide once you read these instructions.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41E270-56DB-4F7F-BD4B-7FF0C7B7535B}"/>
              </a:ext>
            </a:extLst>
          </p:cNvPr>
          <p:cNvSpPr/>
          <p:nvPr userDrawn="1"/>
        </p:nvSpPr>
        <p:spPr>
          <a:xfrm>
            <a:off x="14986093" y="8045264"/>
            <a:ext cx="13292183" cy="1117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accent2"/>
                </a:solidFill>
              </a:rPr>
              <a:t>This template contains master layouts. These layouts can be used to format your screensaver in different ways.</a:t>
            </a:r>
          </a:p>
          <a:p>
            <a:endParaRPr lang="en-US" sz="6000" dirty="0">
              <a:solidFill>
                <a:schemeClr val="accent2"/>
              </a:solidFill>
            </a:endParaRPr>
          </a:p>
          <a:p>
            <a:r>
              <a:rPr lang="en-US" sz="6000" b="1" dirty="0">
                <a:solidFill>
                  <a:schemeClr val="accent2"/>
                </a:solidFill>
              </a:rPr>
              <a:t>To change layouts:</a:t>
            </a:r>
          </a:p>
          <a:p>
            <a:pPr marL="133179" indent="-133179">
              <a:buFont typeface="+mj-lt"/>
              <a:buAutoNum type="arabicPeriod"/>
            </a:pPr>
            <a:r>
              <a:rPr lang="en-US" sz="6000" dirty="0">
                <a:solidFill>
                  <a:schemeClr val="accent2"/>
                </a:solidFill>
              </a:rPr>
              <a:t>Click the drop down arrow next to “Layout” in the Home tab. Various thumbnails will appear as shown in the image below. </a:t>
            </a:r>
          </a:p>
          <a:p>
            <a:pPr marL="133179" indent="-133179">
              <a:buFont typeface="+mj-lt"/>
              <a:buAutoNum type="arabicPeriod"/>
            </a:pPr>
            <a:r>
              <a:rPr lang="en-US" sz="6000" dirty="0">
                <a:solidFill>
                  <a:schemeClr val="accent2"/>
                </a:solidFill>
              </a:rPr>
              <a:t>Click the thumbnail that you wish to use. Your layout will automatically change.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425864-07B2-4AC6-BB83-E07B5EC9E4AE}"/>
              </a:ext>
            </a:extLst>
          </p:cNvPr>
          <p:cNvSpPr/>
          <p:nvPr userDrawn="1"/>
        </p:nvSpPr>
        <p:spPr>
          <a:xfrm>
            <a:off x="2015040" y="11601264"/>
            <a:ext cx="11867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4800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6000" b="1" dirty="0" err="1">
                <a:solidFill>
                  <a:schemeClr val="accent2"/>
                </a:solidFill>
              </a:rPr>
              <a:t>Colours</a:t>
            </a:r>
            <a:r>
              <a:rPr lang="en-US" sz="6000" b="1" dirty="0">
                <a:solidFill>
                  <a:schemeClr val="accent2"/>
                </a:solidFill>
              </a:rPr>
              <a:t>:</a:t>
            </a:r>
          </a:p>
          <a:p>
            <a:pPr marL="0" marR="0" indent="0" algn="l" defTabSz="4800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6000" dirty="0">
                <a:solidFill>
                  <a:schemeClr val="accent2"/>
                </a:solidFill>
              </a:rPr>
              <a:t>You may also use the theme </a:t>
            </a:r>
            <a:r>
              <a:rPr lang="en-US" sz="6000" dirty="0" err="1">
                <a:solidFill>
                  <a:schemeClr val="accent2"/>
                </a:solidFill>
              </a:rPr>
              <a:t>colours</a:t>
            </a:r>
            <a:r>
              <a:rPr lang="en-US" sz="6000" dirty="0">
                <a:solidFill>
                  <a:schemeClr val="accent2"/>
                </a:solidFill>
              </a:rPr>
              <a:t> (in accordance with the Gold Coast Health Visual Style Guide) in your screensaver layout. </a:t>
            </a:r>
          </a:p>
          <a:p>
            <a:pPr marL="133179" indent="-133179">
              <a:buFont typeface="+mj-lt"/>
              <a:buAutoNum type="arabicPeriod"/>
            </a:pP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E173A4-203D-4600-BA2E-76AE5B0444D5}"/>
              </a:ext>
            </a:extLst>
          </p:cNvPr>
          <p:cNvSpPr/>
          <p:nvPr userDrawn="1"/>
        </p:nvSpPr>
        <p:spPr>
          <a:xfrm>
            <a:off x="2101035" y="5015606"/>
            <a:ext cx="805701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 dirty="0">
                <a:solidFill>
                  <a:schemeClr val="accent2"/>
                </a:solidFill>
              </a:rPr>
              <a:t>Overview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994D78-4A13-4A53-8804-1DC16379FE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437" b="58400"/>
          <a:stretch/>
        </p:blipFill>
        <p:spPr>
          <a:xfrm>
            <a:off x="14986093" y="20323131"/>
            <a:ext cx="13292183" cy="106790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D8331B-B197-4BA0-BC19-0A279FCE07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001" t="5554" r="64377" b="78870"/>
          <a:stretch/>
        </p:blipFill>
        <p:spPr>
          <a:xfrm>
            <a:off x="2670675" y="17795081"/>
            <a:ext cx="10109264" cy="668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2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Relationship Id="rId9" Type="http://schemas.openxmlformats.org/officeDocument/2006/relationships/image" Target="../media/image5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0D4B0B3-CF6D-4F56-8977-F3B1D6419AD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70407" y="39131064"/>
            <a:ext cx="6444134" cy="169836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D109B32-0465-46AD-9A8F-49C50035AC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6" r="481"/>
          <a:stretch/>
        </p:blipFill>
        <p:spPr bwMode="auto">
          <a:xfrm>
            <a:off x="21960671" y="38256741"/>
            <a:ext cx="8314541" cy="45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28A9C1C-5DCF-4A29-B3D8-3AC26C3A6691}"/>
              </a:ext>
            </a:extLst>
          </p:cNvPr>
          <p:cNvCxnSpPr/>
          <p:nvPr userDrawn="1"/>
        </p:nvCxnSpPr>
        <p:spPr>
          <a:xfrm>
            <a:off x="1698171" y="38339486"/>
            <a:ext cx="265176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EBFA1A-F2A3-4370-98BF-135B170F41CE}"/>
              </a:ext>
            </a:extLst>
          </p:cNvPr>
          <p:cNvCxnSpPr/>
          <p:nvPr userDrawn="1"/>
        </p:nvCxnSpPr>
        <p:spPr>
          <a:xfrm>
            <a:off x="8790039" y="38844377"/>
            <a:ext cx="0" cy="2073542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FF6FFD87-08FE-4E6F-A31C-5A3BD5618A1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5483" y="39148057"/>
            <a:ext cx="5484551" cy="140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9" r:id="rId2"/>
    <p:sldLayoutId id="2147483670" r:id="rId3"/>
  </p:sldLayoutIdLst>
  <p:hf sldNum="0" hdr="0" ftr="0" dt="0"/>
  <p:txStyles>
    <p:titleStyle>
      <a:lvl1pPr algn="l" defTabSz="2270561" rtl="0" eaLnBrk="1" latinLnBrk="0" hangingPunct="1">
        <a:lnSpc>
          <a:spcPct val="90000"/>
        </a:lnSpc>
        <a:spcBef>
          <a:spcPct val="0"/>
        </a:spcBef>
        <a:buNone/>
        <a:defRPr sz="10926" kern="1200">
          <a:solidFill>
            <a:schemeClr val="accent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67640" indent="-567640" algn="l" defTabSz="2270561" rtl="0" eaLnBrk="1" latinLnBrk="0" hangingPunct="1">
        <a:lnSpc>
          <a:spcPct val="90000"/>
        </a:lnSpc>
        <a:spcBef>
          <a:spcPts val="2483"/>
        </a:spcBef>
        <a:buFont typeface="Arial" panose="020B0604020202020204" pitchFamily="34" charset="0"/>
        <a:buChar char="•"/>
        <a:defRPr sz="6953" kern="1200">
          <a:solidFill>
            <a:schemeClr val="tx1"/>
          </a:solidFill>
          <a:latin typeface="+mn-lt"/>
          <a:ea typeface="+mn-ea"/>
          <a:cs typeface="+mn-cs"/>
        </a:defRPr>
      </a:lvl1pPr>
      <a:lvl2pPr marL="1702921" indent="-567640" algn="l" defTabSz="227056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2838201" indent="-567640" algn="l" defTabSz="227056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967" kern="1200">
          <a:solidFill>
            <a:schemeClr val="tx1"/>
          </a:solidFill>
          <a:latin typeface="+mn-lt"/>
          <a:ea typeface="+mn-ea"/>
          <a:cs typeface="+mn-cs"/>
        </a:defRPr>
      </a:lvl3pPr>
      <a:lvl4pPr marL="3973484" indent="-567640" algn="l" defTabSz="227056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5108764" indent="-567640" algn="l" defTabSz="227056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6244042" indent="-567640" algn="l" defTabSz="227056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7379323" indent="-567640" algn="l" defTabSz="227056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8514605" indent="-567640" algn="l" defTabSz="227056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649886" indent="-567640" algn="l" defTabSz="227056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70561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1pPr>
      <a:lvl2pPr marL="1135280" algn="l" defTabSz="2270561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2pPr>
      <a:lvl3pPr marL="2270561" algn="l" defTabSz="2270561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3pPr>
      <a:lvl4pPr marL="3405844" algn="l" defTabSz="2270561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4541124" algn="l" defTabSz="2270561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5676404" algn="l" defTabSz="2270561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6811682" algn="l" defTabSz="2270561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7946965" algn="l" defTabSz="2270561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082246" algn="l" defTabSz="2270561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76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68636-C935-45B8-8194-AFB5DB80E1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45603" y="2287588"/>
            <a:ext cx="26760488" cy="438721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Click here to add your heading. Your heading can go over three lines. Headings are to be at least 65pt and set in Arial bold.</a:t>
            </a:r>
            <a:endParaRPr lang="en-AU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54A7C94-D471-422E-BE0E-972DE5FE299E}"/>
              </a:ext>
            </a:extLst>
          </p:cNvPr>
          <p:cNvSpPr txBox="1">
            <a:spLocks/>
          </p:cNvSpPr>
          <p:nvPr/>
        </p:nvSpPr>
        <p:spPr>
          <a:xfrm>
            <a:off x="1646238" y="9753600"/>
            <a:ext cx="26761122" cy="35356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file contains several templates you can use as a starting point for your poster design. </a:t>
            </a:r>
            <a:b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may choose a layout, or combine elements from each example to create your own design.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60AF6FB-E18E-48F6-86DE-3097885587A4}"/>
              </a:ext>
            </a:extLst>
          </p:cNvPr>
          <p:cNvSpPr txBox="1">
            <a:spLocks/>
          </p:cNvSpPr>
          <p:nvPr/>
        </p:nvSpPr>
        <p:spPr>
          <a:xfrm>
            <a:off x="1645603" y="6873640"/>
            <a:ext cx="26761122" cy="14550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chemeClr val="accent4"/>
                </a:solidFill>
              </a:rPr>
              <a:t>Click here to add your subtitle. Your subtitle can go over two lines if required.</a:t>
            </a:r>
            <a:br>
              <a:rPr lang="en-US" altLang="en-US" dirty="0">
                <a:solidFill>
                  <a:schemeClr val="accent4"/>
                </a:solidFill>
              </a:rPr>
            </a:br>
            <a:r>
              <a:rPr lang="en-US" altLang="en-US" dirty="0">
                <a:solidFill>
                  <a:schemeClr val="accent4"/>
                </a:solidFill>
              </a:rPr>
              <a:t>You can add your name/s or other important details here.</a:t>
            </a: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F68F620B-75AA-4A61-86C5-BEDB632CDD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535434"/>
              </p:ext>
            </p:extLst>
          </p:nvPr>
        </p:nvGraphicFramePr>
        <p:xfrm>
          <a:off x="15849600" y="14447838"/>
          <a:ext cx="12557125" cy="23617051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255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1893">
                <a:tc>
                  <a:txBody>
                    <a:bodyPr/>
                    <a:lstStyle/>
                    <a:p>
                      <a:pPr algn="l"/>
                      <a:r>
                        <a:rPr lang="en-US" sz="4000" dirty="0"/>
                        <a:t>Tables</a:t>
                      </a: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r>
                        <a:rPr lang="en-US" sz="4000" dirty="0"/>
                        <a:t>Tables can be used to present</a:t>
                      </a:r>
                      <a:r>
                        <a:rPr lang="en-US" sz="4000" baseline="0" dirty="0"/>
                        <a:t> information.</a:t>
                      </a:r>
                      <a:endParaRPr lang="en-US" sz="4000" dirty="0">
                        <a:solidFill>
                          <a:srgbClr val="282828"/>
                        </a:solidFill>
                      </a:endParaRP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r>
                        <a:rPr lang="en-US" sz="4000" dirty="0"/>
                        <a:t>Select a different </a:t>
                      </a:r>
                      <a:r>
                        <a:rPr lang="en-US" sz="4000" dirty="0" err="1"/>
                        <a:t>colour</a:t>
                      </a:r>
                      <a:r>
                        <a:rPr lang="en-US" sz="4000" dirty="0"/>
                        <a:t> from the Table Design tab in the Menu</a:t>
                      </a: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graphicFrame>
        <p:nvGraphicFramePr>
          <p:cNvPr id="7" name="Content Placeholder 9">
            <a:extLst>
              <a:ext uri="{FF2B5EF4-FFF2-40B4-BE49-F238E27FC236}">
                <a16:creationId xmlns:a16="http://schemas.microsoft.com/office/drawing/2014/main" id="{C3646861-D7D2-4B97-A742-D1F24ABCD7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389343"/>
              </p:ext>
            </p:extLst>
          </p:nvPr>
        </p:nvGraphicFramePr>
        <p:xfrm>
          <a:off x="1646238" y="27260550"/>
          <a:ext cx="12557125" cy="11326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B5E9F26-5F85-43EF-BB2D-CFB2650E4130}"/>
              </a:ext>
            </a:extLst>
          </p:cNvPr>
          <p:cNvSpPr/>
          <p:nvPr/>
        </p:nvSpPr>
        <p:spPr>
          <a:xfrm>
            <a:off x="1645922" y="14447837"/>
            <a:ext cx="12557442" cy="113268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Subheading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Body. Lorem ipsum dolor sit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sunt in culpa qui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0"/>
              </a:spcBef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793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08A73E3-F18A-4777-9356-98FCC1589F74}"/>
              </a:ext>
            </a:extLst>
          </p:cNvPr>
          <p:cNvSpPr txBox="1">
            <a:spLocks/>
          </p:cNvSpPr>
          <p:nvPr/>
        </p:nvSpPr>
        <p:spPr>
          <a:xfrm>
            <a:off x="1645603" y="7160682"/>
            <a:ext cx="26761122" cy="14550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Click here to add your subtitle. Your subtitle can go over two lines if required.</a:t>
            </a:r>
            <a:br>
              <a:rPr lang="en-US" altLang="en-US" dirty="0"/>
            </a:br>
            <a:r>
              <a:rPr lang="en-US" altLang="en-US" dirty="0"/>
              <a:t>You can add your name/s or other important details here.</a:t>
            </a:r>
          </a:p>
        </p:txBody>
      </p:sp>
      <p:graphicFrame>
        <p:nvGraphicFramePr>
          <p:cNvPr id="6" name="Content Placeholder 9">
            <a:extLst>
              <a:ext uri="{FF2B5EF4-FFF2-40B4-BE49-F238E27FC236}">
                <a16:creationId xmlns:a16="http://schemas.microsoft.com/office/drawing/2014/main" id="{70F7C79E-2B71-4D6F-AC56-260BD61C2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520002"/>
              </p:ext>
            </p:extLst>
          </p:nvPr>
        </p:nvGraphicFramePr>
        <p:xfrm>
          <a:off x="1646238" y="27260550"/>
          <a:ext cx="12557125" cy="11326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56839AD-D962-4BA8-8266-847D52D85455}"/>
              </a:ext>
            </a:extLst>
          </p:cNvPr>
          <p:cNvSpPr/>
          <p:nvPr/>
        </p:nvSpPr>
        <p:spPr>
          <a:xfrm>
            <a:off x="1645922" y="14447837"/>
            <a:ext cx="12557442" cy="113268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Subheading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Body. Lorem ipsum dolor sit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sunt in culpa qui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0"/>
              </a:spcBef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6402867-7A0D-4037-8027-B0D5886B8993}"/>
              </a:ext>
            </a:extLst>
          </p:cNvPr>
          <p:cNvSpPr txBox="1">
            <a:spLocks/>
          </p:cNvSpPr>
          <p:nvPr/>
        </p:nvSpPr>
        <p:spPr>
          <a:xfrm>
            <a:off x="1646238" y="9753600"/>
            <a:ext cx="26761122" cy="35356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This file contains several templates you can use as a starting point for your poster design. 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You may choose a layout, or combine elements from each example to create your own design.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FC00D3D-C2EA-4D31-AA20-1A7D591558B6}"/>
              </a:ext>
            </a:extLst>
          </p:cNvPr>
          <p:cNvSpPr txBox="1">
            <a:spLocks/>
          </p:cNvSpPr>
          <p:nvPr/>
        </p:nvSpPr>
        <p:spPr>
          <a:xfrm>
            <a:off x="1645921" y="2287537"/>
            <a:ext cx="26761439" cy="44725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227056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926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Click here to add your heading. Your heading can go over three lines. Headings are to be at least 65pt and set in Arial bold.</a:t>
            </a:r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E7B82B06-DB26-49CB-B8DC-30677AB906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13142"/>
              </p:ext>
            </p:extLst>
          </p:nvPr>
        </p:nvGraphicFramePr>
        <p:xfrm>
          <a:off x="15849600" y="14447838"/>
          <a:ext cx="12557125" cy="23617051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255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1893">
                <a:tc>
                  <a:txBody>
                    <a:bodyPr/>
                    <a:lstStyle/>
                    <a:p>
                      <a:pPr algn="l"/>
                      <a:r>
                        <a:rPr lang="en-US" sz="4000" dirty="0"/>
                        <a:t>Tables</a:t>
                      </a: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r>
                        <a:rPr lang="en-US" sz="4000" dirty="0"/>
                        <a:t>Tables can be used to present</a:t>
                      </a:r>
                      <a:r>
                        <a:rPr lang="en-US" sz="4000" baseline="0" dirty="0"/>
                        <a:t> information.</a:t>
                      </a:r>
                      <a:endParaRPr lang="en-US" sz="4000" dirty="0">
                        <a:solidFill>
                          <a:srgbClr val="282828"/>
                        </a:solidFill>
                      </a:endParaRP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r>
                        <a:rPr lang="en-US" sz="4000" dirty="0"/>
                        <a:t>Select a different </a:t>
                      </a:r>
                      <a:r>
                        <a:rPr lang="en-US" sz="4000" dirty="0" err="1"/>
                        <a:t>colour</a:t>
                      </a:r>
                      <a:r>
                        <a:rPr lang="en-US" sz="4000" dirty="0"/>
                        <a:t> from the Table Design tab in the Menu</a:t>
                      </a: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11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AEAAD4B-7576-4EA3-A2C8-AF6678AB8BD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646236" y="9753600"/>
            <a:ext cx="26760488" cy="35353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4000">
                <a:solidFill>
                  <a:schemeClr val="accent3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file contains several templates you can use as a starting point for your poster design. </a:t>
            </a:r>
            <a:b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may choose a layout, or combine elements from each example to create your own design.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EBEF6035-52F1-4E90-ABD8-3A52B6C15A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4102247"/>
              </p:ext>
            </p:extLst>
          </p:nvPr>
        </p:nvGraphicFramePr>
        <p:xfrm>
          <a:off x="15849600" y="27260550"/>
          <a:ext cx="12557124" cy="106299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85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5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5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FBABD105-C460-4461-AE6B-58B8490A7F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3959951"/>
              </p:ext>
            </p:extLst>
          </p:nvPr>
        </p:nvGraphicFramePr>
        <p:xfrm>
          <a:off x="1646238" y="14447838"/>
          <a:ext cx="26760487" cy="11326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C135115-27D7-48AD-9041-6ACFEAFB5E72}"/>
              </a:ext>
            </a:extLst>
          </p:cNvPr>
          <p:cNvSpPr/>
          <p:nvPr/>
        </p:nvSpPr>
        <p:spPr>
          <a:xfrm>
            <a:off x="1868489" y="27260550"/>
            <a:ext cx="13269117" cy="10629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en-US" altLang="en-US" sz="4000" b="1" dirty="0">
                <a:solidFill>
                  <a:srgbClr val="282828"/>
                </a:solidFill>
              </a:rPr>
              <a:t>Subheading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altLang="en-US" sz="4000" dirty="0">
                <a:solidFill>
                  <a:srgbClr val="282828"/>
                </a:solidFill>
              </a:rPr>
              <a:t>Body. </a:t>
            </a:r>
            <a:r>
              <a:rPr lang="en-US" sz="4000" dirty="0">
                <a:solidFill>
                  <a:srgbClr val="282828"/>
                </a:solidFill>
              </a:rPr>
              <a:t>Lorem ipsum dolor sit </a:t>
            </a:r>
            <a:r>
              <a:rPr lang="en-US" sz="4000" dirty="0" err="1">
                <a:solidFill>
                  <a:srgbClr val="282828"/>
                </a:solidFill>
              </a:rPr>
              <a:t>amet</a:t>
            </a:r>
            <a:r>
              <a:rPr lang="en-US" sz="4000" dirty="0">
                <a:solidFill>
                  <a:srgbClr val="282828"/>
                </a:solidFill>
              </a:rPr>
              <a:t>, </a:t>
            </a:r>
            <a:r>
              <a:rPr lang="en-US" sz="4000" dirty="0" err="1">
                <a:solidFill>
                  <a:srgbClr val="282828"/>
                </a:solidFill>
              </a:rPr>
              <a:t>consectetur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adipiscing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elit</a:t>
            </a:r>
            <a:r>
              <a:rPr lang="en-US" sz="4000" dirty="0">
                <a:solidFill>
                  <a:srgbClr val="282828"/>
                </a:solidFill>
              </a:rPr>
              <a:t>, sed do </a:t>
            </a:r>
            <a:r>
              <a:rPr lang="en-US" sz="4000" dirty="0" err="1">
                <a:solidFill>
                  <a:srgbClr val="282828"/>
                </a:solidFill>
              </a:rPr>
              <a:t>eiusmod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tempor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incididunt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ut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labore</a:t>
            </a:r>
            <a:r>
              <a:rPr lang="en-US" sz="4000" dirty="0">
                <a:solidFill>
                  <a:srgbClr val="282828"/>
                </a:solidFill>
              </a:rPr>
              <a:t> et dolore magna </a:t>
            </a:r>
            <a:r>
              <a:rPr lang="en-US" sz="4000" dirty="0" err="1">
                <a:solidFill>
                  <a:srgbClr val="282828"/>
                </a:solidFill>
              </a:rPr>
              <a:t>aliqua</a:t>
            </a:r>
            <a:r>
              <a:rPr lang="en-US" sz="4000" dirty="0">
                <a:solidFill>
                  <a:srgbClr val="282828"/>
                </a:solidFill>
              </a:rPr>
              <a:t>. 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4000" dirty="0">
                <a:solidFill>
                  <a:srgbClr val="282828"/>
                </a:solidFill>
              </a:rPr>
              <a:t>Ut </a:t>
            </a:r>
            <a:r>
              <a:rPr lang="en-US" sz="4000" dirty="0" err="1">
                <a:solidFill>
                  <a:srgbClr val="282828"/>
                </a:solidFill>
              </a:rPr>
              <a:t>enim</a:t>
            </a:r>
            <a:r>
              <a:rPr lang="en-US" sz="4000" dirty="0">
                <a:solidFill>
                  <a:srgbClr val="282828"/>
                </a:solidFill>
              </a:rPr>
              <a:t> ad minim </a:t>
            </a:r>
            <a:r>
              <a:rPr lang="en-US" sz="4000" dirty="0" err="1">
                <a:solidFill>
                  <a:srgbClr val="282828"/>
                </a:solidFill>
              </a:rPr>
              <a:t>veniam</a:t>
            </a:r>
            <a:r>
              <a:rPr lang="en-US" sz="4000" dirty="0">
                <a:solidFill>
                  <a:srgbClr val="282828"/>
                </a:solidFill>
              </a:rPr>
              <a:t>, </a:t>
            </a:r>
            <a:r>
              <a:rPr lang="en-US" sz="4000" dirty="0" err="1">
                <a:solidFill>
                  <a:srgbClr val="282828"/>
                </a:solidFill>
              </a:rPr>
              <a:t>quis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nostrud</a:t>
            </a:r>
            <a:r>
              <a:rPr lang="en-US" sz="4000" dirty="0">
                <a:solidFill>
                  <a:srgbClr val="282828"/>
                </a:solidFill>
              </a:rPr>
              <a:t> exercitation </a:t>
            </a:r>
            <a:r>
              <a:rPr lang="en-US" sz="4000" dirty="0" err="1">
                <a:solidFill>
                  <a:srgbClr val="282828"/>
                </a:solidFill>
              </a:rPr>
              <a:t>ullamco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laboris</a:t>
            </a:r>
            <a:r>
              <a:rPr lang="en-US" sz="4000" dirty="0">
                <a:solidFill>
                  <a:srgbClr val="282828"/>
                </a:solidFill>
              </a:rPr>
              <a:t> nisi </a:t>
            </a:r>
            <a:r>
              <a:rPr lang="en-US" sz="4000" dirty="0" err="1">
                <a:solidFill>
                  <a:srgbClr val="282828"/>
                </a:solidFill>
              </a:rPr>
              <a:t>ut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aliquip</a:t>
            </a:r>
            <a:r>
              <a:rPr lang="en-US" sz="4000" dirty="0">
                <a:solidFill>
                  <a:srgbClr val="282828"/>
                </a:solidFill>
              </a:rPr>
              <a:t> ex </a:t>
            </a:r>
            <a:r>
              <a:rPr lang="en-US" sz="4000" dirty="0" err="1">
                <a:solidFill>
                  <a:srgbClr val="282828"/>
                </a:solidFill>
              </a:rPr>
              <a:t>ea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commodo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consequat</a:t>
            </a:r>
            <a:r>
              <a:rPr lang="en-US" sz="4000" dirty="0">
                <a:solidFill>
                  <a:srgbClr val="282828"/>
                </a:solidFill>
              </a:rPr>
              <a:t>. Duis </a:t>
            </a:r>
            <a:r>
              <a:rPr lang="en-US" sz="4000" dirty="0" err="1">
                <a:solidFill>
                  <a:srgbClr val="282828"/>
                </a:solidFill>
              </a:rPr>
              <a:t>aute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irure</a:t>
            </a:r>
            <a:r>
              <a:rPr lang="en-US" sz="4000" dirty="0">
                <a:solidFill>
                  <a:srgbClr val="282828"/>
                </a:solidFill>
              </a:rPr>
              <a:t> dolor in </a:t>
            </a:r>
            <a:r>
              <a:rPr lang="en-US" sz="4000" dirty="0" err="1">
                <a:solidFill>
                  <a:srgbClr val="282828"/>
                </a:solidFill>
              </a:rPr>
              <a:t>reprehenderit</a:t>
            </a:r>
            <a:r>
              <a:rPr lang="en-US" sz="4000" dirty="0">
                <a:solidFill>
                  <a:srgbClr val="282828"/>
                </a:solidFill>
              </a:rPr>
              <a:t> in </a:t>
            </a:r>
            <a:r>
              <a:rPr lang="en-US" sz="4000" dirty="0" err="1">
                <a:solidFill>
                  <a:srgbClr val="282828"/>
                </a:solidFill>
              </a:rPr>
              <a:t>voluptate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velit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esse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cillum</a:t>
            </a:r>
            <a:r>
              <a:rPr lang="en-US" sz="4000" dirty="0">
                <a:solidFill>
                  <a:srgbClr val="282828"/>
                </a:solidFill>
              </a:rPr>
              <a:t> dolore </a:t>
            </a:r>
            <a:r>
              <a:rPr lang="en-US" sz="4000" dirty="0" err="1">
                <a:solidFill>
                  <a:srgbClr val="282828"/>
                </a:solidFill>
              </a:rPr>
              <a:t>eu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fugiat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nulla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pariatur</a:t>
            </a:r>
            <a:r>
              <a:rPr lang="en-US" sz="4000" dirty="0">
                <a:solidFill>
                  <a:srgbClr val="282828"/>
                </a:solidFill>
              </a:rPr>
              <a:t>. </a:t>
            </a:r>
            <a:r>
              <a:rPr lang="en-US" sz="4000" dirty="0" err="1">
                <a:solidFill>
                  <a:srgbClr val="282828"/>
                </a:solidFill>
              </a:rPr>
              <a:t>Excepteur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sint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occaecat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cupidatat</a:t>
            </a:r>
            <a:r>
              <a:rPr lang="en-US" sz="4000" dirty="0">
                <a:solidFill>
                  <a:srgbClr val="282828"/>
                </a:solidFill>
              </a:rPr>
              <a:t> non </a:t>
            </a:r>
            <a:r>
              <a:rPr lang="en-US" sz="4000" dirty="0" err="1">
                <a:solidFill>
                  <a:srgbClr val="282828"/>
                </a:solidFill>
              </a:rPr>
              <a:t>proident</a:t>
            </a:r>
            <a:r>
              <a:rPr lang="en-US" sz="4000" dirty="0">
                <a:solidFill>
                  <a:srgbClr val="282828"/>
                </a:solidFill>
              </a:rPr>
              <a:t>, sunt in culpa qui </a:t>
            </a:r>
            <a:r>
              <a:rPr lang="en-US" sz="4000" dirty="0" err="1">
                <a:solidFill>
                  <a:srgbClr val="282828"/>
                </a:solidFill>
              </a:rPr>
              <a:t>officia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deserunt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mollit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anim</a:t>
            </a:r>
            <a:r>
              <a:rPr lang="en-US" sz="4000" dirty="0">
                <a:solidFill>
                  <a:srgbClr val="282828"/>
                </a:solidFill>
              </a:rPr>
              <a:t> id </a:t>
            </a:r>
            <a:r>
              <a:rPr lang="en-US" sz="4000" dirty="0" err="1">
                <a:solidFill>
                  <a:srgbClr val="282828"/>
                </a:solidFill>
              </a:rPr>
              <a:t>est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laborum</a:t>
            </a:r>
            <a:endParaRPr lang="en-US" altLang="en-US" sz="4000" dirty="0">
              <a:solidFill>
                <a:srgbClr val="282828"/>
              </a:solidFill>
            </a:endParaRPr>
          </a:p>
          <a:p>
            <a:pPr marL="571500" indent="-5715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</a:rPr>
              <a:t>Bullet</a:t>
            </a:r>
          </a:p>
          <a:p>
            <a:pPr marL="571500" indent="-5715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</a:rPr>
              <a:t>Bullet</a:t>
            </a:r>
          </a:p>
          <a:p>
            <a:pPr marL="571500" indent="-5715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</a:rPr>
              <a:t>Bullet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2DA40CB-BD5A-43C3-950E-E946B7895C55}"/>
              </a:ext>
            </a:extLst>
          </p:cNvPr>
          <p:cNvSpPr txBox="1">
            <a:spLocks/>
          </p:cNvSpPr>
          <p:nvPr/>
        </p:nvSpPr>
        <p:spPr>
          <a:xfrm>
            <a:off x="1645603" y="2287588"/>
            <a:ext cx="26760488" cy="43872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227056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926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9600" b="1">
                <a:latin typeface="Arial" panose="020B0604020202020204" pitchFamily="34" charset="0"/>
                <a:cs typeface="Arial" panose="020B0604020202020204" pitchFamily="34" charset="0"/>
              </a:rPr>
              <a:t>Click here to add your heading. Your heading can go over three lines. Headings are to be at least 65pt and set in Arial bold.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924B8C5-4C2A-4AF6-A1D5-4F838E16DE2B}"/>
              </a:ext>
            </a:extLst>
          </p:cNvPr>
          <p:cNvSpPr txBox="1">
            <a:spLocks/>
          </p:cNvSpPr>
          <p:nvPr/>
        </p:nvSpPr>
        <p:spPr>
          <a:xfrm>
            <a:off x="1645603" y="6873640"/>
            <a:ext cx="26761122" cy="14550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chemeClr val="accent4"/>
                </a:solidFill>
              </a:rPr>
              <a:t>Click here to add your subtitle. Your subtitle can go over two lines if required.</a:t>
            </a:r>
            <a:br>
              <a:rPr lang="en-US" altLang="en-US" dirty="0">
                <a:solidFill>
                  <a:schemeClr val="accent4"/>
                </a:solidFill>
              </a:rPr>
            </a:br>
            <a:r>
              <a:rPr lang="en-US" altLang="en-US" dirty="0">
                <a:solidFill>
                  <a:schemeClr val="accent4"/>
                </a:solidFill>
              </a:rPr>
              <a:t>You can add your name/s or other important details here.</a:t>
            </a:r>
          </a:p>
        </p:txBody>
      </p:sp>
    </p:spTree>
    <p:extLst>
      <p:ext uri="{BB962C8B-B14F-4D97-AF65-F5344CB8AC3E}">
        <p14:creationId xmlns:p14="http://schemas.microsoft.com/office/powerpoint/2010/main" val="3592231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3D5FDA1-462F-420F-938F-1407EAA1029B}"/>
              </a:ext>
            </a:extLst>
          </p:cNvPr>
          <p:cNvSpPr txBox="1">
            <a:spLocks/>
          </p:cNvSpPr>
          <p:nvPr/>
        </p:nvSpPr>
        <p:spPr>
          <a:xfrm>
            <a:off x="1645603" y="7160682"/>
            <a:ext cx="26761122" cy="14550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Click here to add your subtitle. Your subtitle can go over two lines if required.</a:t>
            </a:r>
            <a:br>
              <a:rPr lang="en-US" altLang="en-US" dirty="0"/>
            </a:br>
            <a:r>
              <a:rPr lang="en-US" altLang="en-US" dirty="0"/>
              <a:t>You can add your name/s or other important details here.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4A91A090-B665-4504-BFE9-165894FF69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45603" y="2287588"/>
            <a:ext cx="26760488" cy="44719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alt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Click here to add your heading. Your heading can go over three lines. Headings are to be at least 65pt and set in Arial bold.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DC6549-7F0A-411F-96E4-7946A100C7D5}"/>
              </a:ext>
            </a:extLst>
          </p:cNvPr>
          <p:cNvSpPr txBox="1">
            <a:spLocks/>
          </p:cNvSpPr>
          <p:nvPr/>
        </p:nvSpPr>
        <p:spPr>
          <a:xfrm>
            <a:off x="1646238" y="9753600"/>
            <a:ext cx="26761122" cy="35356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This file contains several templates you can use as a starting point for your poster design. 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You may choose a layout, or combine elements from each example to create your own design.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3FF4681-BDEA-46B5-A544-4EA83D8BE8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9386898"/>
              </p:ext>
            </p:extLst>
          </p:nvPr>
        </p:nvGraphicFramePr>
        <p:xfrm>
          <a:off x="15849600" y="27260550"/>
          <a:ext cx="12557124" cy="106299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85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5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5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0FFDFF9E-472D-491F-BF34-229CE1CA3B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0869086"/>
              </p:ext>
            </p:extLst>
          </p:nvPr>
        </p:nvGraphicFramePr>
        <p:xfrm>
          <a:off x="1646238" y="14447838"/>
          <a:ext cx="26760487" cy="11326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77A95F4F-C01D-4543-ADD7-076CFED31418}"/>
              </a:ext>
            </a:extLst>
          </p:cNvPr>
          <p:cNvSpPr/>
          <p:nvPr/>
        </p:nvSpPr>
        <p:spPr>
          <a:xfrm>
            <a:off x="1868489" y="27260550"/>
            <a:ext cx="13269117" cy="10629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en-US" altLang="en-US" sz="4000" b="1" dirty="0">
                <a:solidFill>
                  <a:srgbClr val="282828"/>
                </a:solidFill>
              </a:rPr>
              <a:t>Subheading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altLang="en-US" sz="4000" dirty="0">
                <a:solidFill>
                  <a:srgbClr val="282828"/>
                </a:solidFill>
              </a:rPr>
              <a:t>Body. </a:t>
            </a:r>
            <a:r>
              <a:rPr lang="en-US" sz="4000" dirty="0">
                <a:solidFill>
                  <a:srgbClr val="282828"/>
                </a:solidFill>
              </a:rPr>
              <a:t>Lorem ipsum dolor sit </a:t>
            </a:r>
            <a:r>
              <a:rPr lang="en-US" sz="4000" dirty="0" err="1">
                <a:solidFill>
                  <a:srgbClr val="282828"/>
                </a:solidFill>
              </a:rPr>
              <a:t>amet</a:t>
            </a:r>
            <a:r>
              <a:rPr lang="en-US" sz="4000" dirty="0">
                <a:solidFill>
                  <a:srgbClr val="282828"/>
                </a:solidFill>
              </a:rPr>
              <a:t>, </a:t>
            </a:r>
            <a:r>
              <a:rPr lang="en-US" sz="4000" dirty="0" err="1">
                <a:solidFill>
                  <a:srgbClr val="282828"/>
                </a:solidFill>
              </a:rPr>
              <a:t>consectetur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adipiscing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elit</a:t>
            </a:r>
            <a:r>
              <a:rPr lang="en-US" sz="4000" dirty="0">
                <a:solidFill>
                  <a:srgbClr val="282828"/>
                </a:solidFill>
              </a:rPr>
              <a:t>, sed do </a:t>
            </a:r>
            <a:r>
              <a:rPr lang="en-US" sz="4000" dirty="0" err="1">
                <a:solidFill>
                  <a:srgbClr val="282828"/>
                </a:solidFill>
              </a:rPr>
              <a:t>eiusmod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tempor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incididunt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ut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labore</a:t>
            </a:r>
            <a:r>
              <a:rPr lang="en-US" sz="4000" dirty="0">
                <a:solidFill>
                  <a:srgbClr val="282828"/>
                </a:solidFill>
              </a:rPr>
              <a:t> et dolore magna </a:t>
            </a:r>
            <a:r>
              <a:rPr lang="en-US" sz="4000" dirty="0" err="1">
                <a:solidFill>
                  <a:srgbClr val="282828"/>
                </a:solidFill>
              </a:rPr>
              <a:t>aliqua</a:t>
            </a:r>
            <a:r>
              <a:rPr lang="en-US" sz="4000" dirty="0">
                <a:solidFill>
                  <a:srgbClr val="282828"/>
                </a:solidFill>
              </a:rPr>
              <a:t>. 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4000" dirty="0">
                <a:solidFill>
                  <a:srgbClr val="282828"/>
                </a:solidFill>
              </a:rPr>
              <a:t>Ut </a:t>
            </a:r>
            <a:r>
              <a:rPr lang="en-US" sz="4000" dirty="0" err="1">
                <a:solidFill>
                  <a:srgbClr val="282828"/>
                </a:solidFill>
              </a:rPr>
              <a:t>enim</a:t>
            </a:r>
            <a:r>
              <a:rPr lang="en-US" sz="4000" dirty="0">
                <a:solidFill>
                  <a:srgbClr val="282828"/>
                </a:solidFill>
              </a:rPr>
              <a:t> ad minim </a:t>
            </a:r>
            <a:r>
              <a:rPr lang="en-US" sz="4000" dirty="0" err="1">
                <a:solidFill>
                  <a:srgbClr val="282828"/>
                </a:solidFill>
              </a:rPr>
              <a:t>veniam</a:t>
            </a:r>
            <a:r>
              <a:rPr lang="en-US" sz="4000" dirty="0">
                <a:solidFill>
                  <a:srgbClr val="282828"/>
                </a:solidFill>
              </a:rPr>
              <a:t>, </a:t>
            </a:r>
            <a:r>
              <a:rPr lang="en-US" sz="4000" dirty="0" err="1">
                <a:solidFill>
                  <a:srgbClr val="282828"/>
                </a:solidFill>
              </a:rPr>
              <a:t>quis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nostrud</a:t>
            </a:r>
            <a:r>
              <a:rPr lang="en-US" sz="4000" dirty="0">
                <a:solidFill>
                  <a:srgbClr val="282828"/>
                </a:solidFill>
              </a:rPr>
              <a:t> exercitation </a:t>
            </a:r>
            <a:r>
              <a:rPr lang="en-US" sz="4000" dirty="0" err="1">
                <a:solidFill>
                  <a:srgbClr val="282828"/>
                </a:solidFill>
              </a:rPr>
              <a:t>ullamco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laboris</a:t>
            </a:r>
            <a:r>
              <a:rPr lang="en-US" sz="4000" dirty="0">
                <a:solidFill>
                  <a:srgbClr val="282828"/>
                </a:solidFill>
              </a:rPr>
              <a:t> nisi </a:t>
            </a:r>
            <a:r>
              <a:rPr lang="en-US" sz="4000" dirty="0" err="1">
                <a:solidFill>
                  <a:srgbClr val="282828"/>
                </a:solidFill>
              </a:rPr>
              <a:t>ut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aliquip</a:t>
            </a:r>
            <a:r>
              <a:rPr lang="en-US" sz="4000" dirty="0">
                <a:solidFill>
                  <a:srgbClr val="282828"/>
                </a:solidFill>
              </a:rPr>
              <a:t> ex </a:t>
            </a:r>
            <a:r>
              <a:rPr lang="en-US" sz="4000" dirty="0" err="1">
                <a:solidFill>
                  <a:srgbClr val="282828"/>
                </a:solidFill>
              </a:rPr>
              <a:t>ea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commodo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consequat</a:t>
            </a:r>
            <a:r>
              <a:rPr lang="en-US" sz="4000" dirty="0">
                <a:solidFill>
                  <a:srgbClr val="282828"/>
                </a:solidFill>
              </a:rPr>
              <a:t>. Duis </a:t>
            </a:r>
            <a:r>
              <a:rPr lang="en-US" sz="4000" dirty="0" err="1">
                <a:solidFill>
                  <a:srgbClr val="282828"/>
                </a:solidFill>
              </a:rPr>
              <a:t>aute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irure</a:t>
            </a:r>
            <a:r>
              <a:rPr lang="en-US" sz="4000" dirty="0">
                <a:solidFill>
                  <a:srgbClr val="282828"/>
                </a:solidFill>
              </a:rPr>
              <a:t> dolor in </a:t>
            </a:r>
            <a:r>
              <a:rPr lang="en-US" sz="4000" dirty="0" err="1">
                <a:solidFill>
                  <a:srgbClr val="282828"/>
                </a:solidFill>
              </a:rPr>
              <a:t>reprehenderit</a:t>
            </a:r>
            <a:r>
              <a:rPr lang="en-US" sz="4000" dirty="0">
                <a:solidFill>
                  <a:srgbClr val="282828"/>
                </a:solidFill>
              </a:rPr>
              <a:t> in </a:t>
            </a:r>
            <a:r>
              <a:rPr lang="en-US" sz="4000" dirty="0" err="1">
                <a:solidFill>
                  <a:srgbClr val="282828"/>
                </a:solidFill>
              </a:rPr>
              <a:t>voluptate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velit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esse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cillum</a:t>
            </a:r>
            <a:r>
              <a:rPr lang="en-US" sz="4000" dirty="0">
                <a:solidFill>
                  <a:srgbClr val="282828"/>
                </a:solidFill>
              </a:rPr>
              <a:t> dolore </a:t>
            </a:r>
            <a:r>
              <a:rPr lang="en-US" sz="4000" dirty="0" err="1">
                <a:solidFill>
                  <a:srgbClr val="282828"/>
                </a:solidFill>
              </a:rPr>
              <a:t>eu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fugiat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nulla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pariatur</a:t>
            </a:r>
            <a:r>
              <a:rPr lang="en-US" sz="4000" dirty="0">
                <a:solidFill>
                  <a:srgbClr val="282828"/>
                </a:solidFill>
              </a:rPr>
              <a:t>. </a:t>
            </a:r>
            <a:r>
              <a:rPr lang="en-US" sz="4000" dirty="0" err="1">
                <a:solidFill>
                  <a:srgbClr val="282828"/>
                </a:solidFill>
              </a:rPr>
              <a:t>Excepteur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sint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occaecat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cupidatat</a:t>
            </a:r>
            <a:r>
              <a:rPr lang="en-US" sz="4000" dirty="0">
                <a:solidFill>
                  <a:srgbClr val="282828"/>
                </a:solidFill>
              </a:rPr>
              <a:t> non </a:t>
            </a:r>
            <a:r>
              <a:rPr lang="en-US" sz="4000" dirty="0" err="1">
                <a:solidFill>
                  <a:srgbClr val="282828"/>
                </a:solidFill>
              </a:rPr>
              <a:t>proident</a:t>
            </a:r>
            <a:r>
              <a:rPr lang="en-US" sz="4000" dirty="0">
                <a:solidFill>
                  <a:srgbClr val="282828"/>
                </a:solidFill>
              </a:rPr>
              <a:t>, sunt in culpa qui </a:t>
            </a:r>
            <a:r>
              <a:rPr lang="en-US" sz="4000" dirty="0" err="1">
                <a:solidFill>
                  <a:srgbClr val="282828"/>
                </a:solidFill>
              </a:rPr>
              <a:t>officia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deserunt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mollit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anim</a:t>
            </a:r>
            <a:r>
              <a:rPr lang="en-US" sz="4000" dirty="0">
                <a:solidFill>
                  <a:srgbClr val="282828"/>
                </a:solidFill>
              </a:rPr>
              <a:t> id </a:t>
            </a:r>
            <a:r>
              <a:rPr lang="en-US" sz="4000" dirty="0" err="1">
                <a:solidFill>
                  <a:srgbClr val="282828"/>
                </a:solidFill>
              </a:rPr>
              <a:t>est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laborum</a:t>
            </a:r>
            <a:endParaRPr lang="en-US" altLang="en-US" sz="4000" dirty="0">
              <a:solidFill>
                <a:srgbClr val="282828"/>
              </a:solidFill>
            </a:endParaRPr>
          </a:p>
          <a:p>
            <a:pPr marL="571500" indent="-5715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</a:rPr>
              <a:t>Bullet</a:t>
            </a:r>
          </a:p>
          <a:p>
            <a:pPr marL="571500" indent="-5715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</a:rPr>
              <a:t>Bullet</a:t>
            </a:r>
          </a:p>
          <a:p>
            <a:pPr marL="571500" indent="-5715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</a:rPr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2248569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C3CBBB1-1A85-49F5-9537-5C497941B4E3}"/>
              </a:ext>
            </a:extLst>
          </p:cNvPr>
          <p:cNvSpPr txBox="1">
            <a:spLocks/>
          </p:cNvSpPr>
          <p:nvPr/>
        </p:nvSpPr>
        <p:spPr>
          <a:xfrm>
            <a:off x="1646236" y="9753600"/>
            <a:ext cx="26760488" cy="35353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file contains several templates you can use as a starting point for your poster design. </a:t>
            </a:r>
            <a:b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may choose a layout, or combine elements from each example to create your own design.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98D313-B33D-4EB3-841A-03E24BDF0D99}"/>
              </a:ext>
            </a:extLst>
          </p:cNvPr>
          <p:cNvSpPr/>
          <p:nvPr/>
        </p:nvSpPr>
        <p:spPr>
          <a:xfrm>
            <a:off x="1645922" y="14447837"/>
            <a:ext cx="12557442" cy="113268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Subheading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Body. Lorem ipsum dolor sit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sunt in culpa qui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0"/>
              </a:spcBef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B873D8-4DFD-4DA6-8FEA-13AADB247E9B}"/>
              </a:ext>
            </a:extLst>
          </p:cNvPr>
          <p:cNvSpPr/>
          <p:nvPr/>
        </p:nvSpPr>
        <p:spPr>
          <a:xfrm>
            <a:off x="16284343" y="26345482"/>
            <a:ext cx="12557442" cy="113268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Subheading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Body. Lorem ipsum dolor sit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sunt in culpa qui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0"/>
              </a:spcBef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ontent Placeholder 13">
            <a:extLst>
              <a:ext uri="{FF2B5EF4-FFF2-40B4-BE49-F238E27FC236}">
                <a16:creationId xmlns:a16="http://schemas.microsoft.com/office/drawing/2014/main" id="{688DF66F-5AEC-4E73-B282-065DD7D35E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326819"/>
              </p:ext>
            </p:extLst>
          </p:nvPr>
        </p:nvGraphicFramePr>
        <p:xfrm>
          <a:off x="15849600" y="14447838"/>
          <a:ext cx="12557125" cy="11326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Content Placeholder 9">
            <a:extLst>
              <a:ext uri="{FF2B5EF4-FFF2-40B4-BE49-F238E27FC236}">
                <a16:creationId xmlns:a16="http://schemas.microsoft.com/office/drawing/2014/main" id="{D793E1BD-5671-46EC-BCBD-A663696B90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r="10594" b="-200"/>
          <a:stretch/>
        </p:blipFill>
        <p:spPr>
          <a:xfrm>
            <a:off x="1943100" y="26367390"/>
            <a:ext cx="12260580" cy="1130490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01B392C-9C9F-4194-9E90-CDF49CAD8202}"/>
              </a:ext>
            </a:extLst>
          </p:cNvPr>
          <p:cNvSpPr txBox="1">
            <a:spLocks/>
          </p:cNvSpPr>
          <p:nvPr/>
        </p:nvSpPr>
        <p:spPr>
          <a:xfrm>
            <a:off x="1645603" y="2287588"/>
            <a:ext cx="26760488" cy="43872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227056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926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Click here to add your heading. Your heading can go over three lines. Headings are to be at least 65pt and set in Arial bold.</a:t>
            </a:r>
            <a:endParaRPr lang="en-AU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413DC46-C516-4DB8-8079-1FBBC2990D38}"/>
              </a:ext>
            </a:extLst>
          </p:cNvPr>
          <p:cNvSpPr txBox="1">
            <a:spLocks/>
          </p:cNvSpPr>
          <p:nvPr/>
        </p:nvSpPr>
        <p:spPr>
          <a:xfrm>
            <a:off x="1645603" y="6873640"/>
            <a:ext cx="26761122" cy="14550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chemeClr val="accent4"/>
                </a:solidFill>
              </a:rPr>
              <a:t>Click here to add your subtitle. Your subtitle can go over two lines if required.</a:t>
            </a:r>
            <a:br>
              <a:rPr lang="en-US" altLang="en-US" dirty="0">
                <a:solidFill>
                  <a:schemeClr val="accent4"/>
                </a:solidFill>
              </a:rPr>
            </a:br>
            <a:r>
              <a:rPr lang="en-US" altLang="en-US" dirty="0">
                <a:solidFill>
                  <a:schemeClr val="accent4"/>
                </a:solidFill>
              </a:rPr>
              <a:t>You can add your name/s or other important details here.</a:t>
            </a:r>
          </a:p>
        </p:txBody>
      </p:sp>
    </p:spTree>
    <p:extLst>
      <p:ext uri="{BB962C8B-B14F-4D97-AF65-F5344CB8AC3E}">
        <p14:creationId xmlns:p14="http://schemas.microsoft.com/office/powerpoint/2010/main" val="2839007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F0D4703-28F0-4C76-A345-C449715D7AD3}"/>
              </a:ext>
            </a:extLst>
          </p:cNvPr>
          <p:cNvSpPr txBox="1">
            <a:spLocks/>
          </p:cNvSpPr>
          <p:nvPr/>
        </p:nvSpPr>
        <p:spPr>
          <a:xfrm>
            <a:off x="1645603" y="7160682"/>
            <a:ext cx="26761122" cy="14550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Click here to add your subtitle. Your subtitle can go over two lines if required.</a:t>
            </a:r>
            <a:br>
              <a:rPr lang="en-US" altLang="en-US" dirty="0"/>
            </a:br>
            <a:r>
              <a:rPr lang="en-US" altLang="en-US" dirty="0"/>
              <a:t>You can add your name/s or other important details here.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521F1BC-DBB1-4840-9375-8133CC54D0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45603" y="2287588"/>
            <a:ext cx="26760488" cy="44719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alt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Click here to add your heading. Your heading can go over three lines. Headings are to be at least 65pt and set in Arial bold.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D572B1C-D719-4946-BB62-30888AFE7C15}"/>
              </a:ext>
            </a:extLst>
          </p:cNvPr>
          <p:cNvSpPr txBox="1">
            <a:spLocks/>
          </p:cNvSpPr>
          <p:nvPr/>
        </p:nvSpPr>
        <p:spPr>
          <a:xfrm>
            <a:off x="1646238" y="9753600"/>
            <a:ext cx="26761122" cy="35356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This file contains several templates you can use as a starting point for your poster design. 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You may choose a layout, or combine elements from each example to create your own design.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27FE9C-F213-4122-8BD0-C2BA43DF69F5}"/>
              </a:ext>
            </a:extLst>
          </p:cNvPr>
          <p:cNvSpPr/>
          <p:nvPr/>
        </p:nvSpPr>
        <p:spPr>
          <a:xfrm>
            <a:off x="1645922" y="14447837"/>
            <a:ext cx="12557442" cy="113268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Subheading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Body. Lorem ipsum dolor sit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sunt in culpa qui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0"/>
              </a:spcBef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B31199-6C4B-4C97-9F12-0646B5C67509}"/>
              </a:ext>
            </a:extLst>
          </p:cNvPr>
          <p:cNvSpPr/>
          <p:nvPr/>
        </p:nvSpPr>
        <p:spPr>
          <a:xfrm>
            <a:off x="16284343" y="26345482"/>
            <a:ext cx="12557442" cy="113268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Subheading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Body. Lorem ipsum dolor sit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sunt in culpa qui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0"/>
              </a:spcBef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13">
            <a:extLst>
              <a:ext uri="{FF2B5EF4-FFF2-40B4-BE49-F238E27FC236}">
                <a16:creationId xmlns:a16="http://schemas.microsoft.com/office/drawing/2014/main" id="{BBDAA786-69E4-4F21-8E00-B2AF876115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326819"/>
              </p:ext>
            </p:extLst>
          </p:nvPr>
        </p:nvGraphicFramePr>
        <p:xfrm>
          <a:off x="15849600" y="14447838"/>
          <a:ext cx="12557125" cy="11326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2207A0E-52DA-42B0-B07F-2F23CA4A75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r="10594" b="-200"/>
          <a:stretch/>
        </p:blipFill>
        <p:spPr>
          <a:xfrm>
            <a:off x="1943100" y="26367390"/>
            <a:ext cx="12260580" cy="1130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22930"/>
      </p:ext>
    </p:extLst>
  </p:cSld>
  <p:clrMapOvr>
    <a:masterClrMapping/>
  </p:clrMapOvr>
</p:sld>
</file>

<file path=ppt/theme/theme1.xml><?xml version="1.0" encoding="utf-8"?>
<a:theme xmlns:a="http://schemas.openxmlformats.org/drawingml/2006/main" name="Always-Care">
  <a:themeElements>
    <a:clrScheme name="Gold Coast Health">
      <a:dk1>
        <a:srgbClr val="171616"/>
      </a:dk1>
      <a:lt1>
        <a:srgbClr val="FFFFFF"/>
      </a:lt1>
      <a:dk2>
        <a:srgbClr val="404040"/>
      </a:dk2>
      <a:lt2>
        <a:srgbClr val="E7E6E6"/>
      </a:lt2>
      <a:accent1>
        <a:srgbClr val="003C69"/>
      </a:accent1>
      <a:accent2>
        <a:srgbClr val="006699"/>
      </a:accent2>
      <a:accent3>
        <a:srgbClr val="0099CC"/>
      </a:accent3>
      <a:accent4>
        <a:srgbClr val="BB6F7A"/>
      </a:accent4>
      <a:accent5>
        <a:srgbClr val="2D9F9B"/>
      </a:accent5>
      <a:accent6>
        <a:srgbClr val="FDB933"/>
      </a:accent6>
      <a:hlink>
        <a:srgbClr val="006699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CH-Research-Poster-Template-Portrait-BOND" id="{D5EDA8BE-21A1-44D1-AA07-F7BA48341CD9}" vid="{0F882A43-9D82-4B2A-954E-521F82195A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GCH-Research-Poster-Template-Portrait-GRIFFITH</Template>
  <TotalTime>0</TotalTime>
  <Words>1622</Words>
  <Application>Microsoft Office PowerPoint</Application>
  <PresentationFormat>Custom</PresentationFormat>
  <Paragraphs>100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Always-Care</vt:lpstr>
      <vt:lpstr>PowerPoint Presentation</vt:lpstr>
      <vt:lpstr>Click here to add your heading. Your heading can go over three lines. Headings are to be at least 65pt and set in Arial bold.</vt:lpstr>
      <vt:lpstr>PowerPoint Presentation</vt:lpstr>
      <vt:lpstr>PowerPoint Presentation</vt:lpstr>
      <vt:lpstr>Click here to add your heading. Your heading can go over three lines. Headings are to be at least 65pt and set in Arial bold.</vt:lpstr>
      <vt:lpstr>PowerPoint Presentation</vt:lpstr>
      <vt:lpstr>Click here to add your heading. Your heading can go over three lines. Headings are to be at least 65pt and set in Arial bold.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Nikki Fowell</dc:creator>
  <cp:lastModifiedBy>Nicole O'Brien</cp:lastModifiedBy>
  <cp:revision>1</cp:revision>
  <cp:lastPrinted>2015-10-29T00:04:22Z</cp:lastPrinted>
  <dcterms:created xsi:type="dcterms:W3CDTF">2022-05-17T00:59:22Z</dcterms:created>
  <dcterms:modified xsi:type="dcterms:W3CDTF">2022-11-29T05:31:54Z</dcterms:modified>
</cp:coreProperties>
</file>