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66" r:id="rId2"/>
    <p:sldId id="265" r:id="rId3"/>
    <p:sldId id="260" r:id="rId4"/>
    <p:sldId id="261" r:id="rId5"/>
    <p:sldId id="262" r:id="rId6"/>
    <p:sldId id="263" r:id="rId7"/>
    <p:sldId id="264" r:id="rId8"/>
  </p:sldIdLst>
  <p:sldSz cx="30275213" cy="42803763"/>
  <p:notesSz cx="6858000" cy="9144000"/>
  <p:defaultTextStyle>
    <a:defPPr>
      <a:defRPr lang="en-US"/>
    </a:defPPr>
    <a:lvl1pPr marL="0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26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53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8979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05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632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7958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284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611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666666"/>
    <a:srgbClr val="006699"/>
    <a:srgbClr val="34A64D"/>
    <a:srgbClr val="003C6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6484"/>
  </p:normalViewPr>
  <p:slideViewPr>
    <p:cSldViewPr snapToGrid="0" snapToObjects="1">
      <p:cViewPr varScale="1">
        <p:scale>
          <a:sx n="12" d="100"/>
          <a:sy n="12" d="100"/>
        </p:scale>
        <p:origin x="1986" y="8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4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9-4F86-AAF2-F8F9E0567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9-4F86-AAF2-F8F9E05679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9-4F86-AAF2-F8F9E0567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9-4BF8-AA43-2A8945CA8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9-4BF8-AA43-2A8945CA88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9-4BF8-AA43-2A8945CA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9-4AAB-AE70-8A636C3D15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E9-4AAB-AE70-8A636C3D15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E9-4AAB-AE70-8A636C3D157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E9-4AAB-AE70-8A636C3D157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E9-4AAB-AE70-8A636C3D1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5-4D13-AFD8-2D9D31A522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5-4D13-AFD8-2D9D31A5221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5-4D13-AFD8-2D9D31A522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5-4D13-AFD8-2D9D31A522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A5-4D13-AFD8-2D9D31A5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06E64-5C29-4C64-AE3B-40D774704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F3E9D-74B2-4EEE-9FC1-ED4FB0378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1BA0-128A-41E2-9AF2-68F35BDBE5EC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9E15-F63B-493C-9905-77001333E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B4E18-0671-4365-9FB4-5B7BCEB9C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691B-233E-4BCE-B8E6-07487FEBA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58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FE58A-3397-4E32-B52A-653744B2B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7DE5-EC36-4FA6-B606-028CDD1B75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1313C-5BDE-4EEC-A238-CC1AB55946B5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36E0D4-2832-4538-9297-5C0FBFB9B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D45028-BDFB-4E64-A666-E48696788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8BD0-8731-4738-AB7E-00EF00FFB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91C34-392A-42AD-B7A3-57882703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B6AF78-912E-4350-8ADE-900B06ED6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2600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88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5163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able and Text with He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72904A-F177-4B13-BBCC-19F146DCE38A}"/>
              </a:ext>
            </a:extLst>
          </p:cNvPr>
          <p:cNvCxnSpPr/>
          <p:nvPr userDrawn="1"/>
        </p:nvCxnSpPr>
        <p:spPr>
          <a:xfrm>
            <a:off x="1698171" y="8328659"/>
            <a:ext cx="26517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3F993D6-48ED-425A-AA7C-3FF4ECDE6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529964" y="5131469"/>
            <a:ext cx="8218327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96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 and Text wit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9FC226-4693-4E7D-827D-65967D202092}"/>
              </a:ext>
            </a:extLst>
          </p:cNvPr>
          <p:cNvSpPr/>
          <p:nvPr userDrawn="1"/>
        </p:nvSpPr>
        <p:spPr>
          <a:xfrm>
            <a:off x="0" y="0"/>
            <a:ext cx="30275213" cy="902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4B08-1E7E-448A-8FE6-A7814C696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275961" y="5131468"/>
            <a:ext cx="10259568" cy="41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4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A41C88-FD23-406E-A68A-B30AD5DE1AE2}"/>
              </a:ext>
            </a:extLst>
          </p:cNvPr>
          <p:cNvSpPr/>
          <p:nvPr userDrawn="1"/>
        </p:nvSpPr>
        <p:spPr>
          <a:xfrm>
            <a:off x="2101035" y="8041822"/>
            <a:ext cx="1098862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Delete this slide once you read these instructions.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1E270-56DB-4F7F-BD4B-7FF0C7B7535B}"/>
              </a:ext>
            </a:extLst>
          </p:cNvPr>
          <p:cNvSpPr/>
          <p:nvPr userDrawn="1"/>
        </p:nvSpPr>
        <p:spPr>
          <a:xfrm>
            <a:off x="14986093" y="8045264"/>
            <a:ext cx="13292183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This template contains master layouts. These layouts can be used to format your screensaver in different ways.</a:t>
            </a: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b="1" dirty="0">
                <a:solidFill>
                  <a:schemeClr val="accent2"/>
                </a:solidFill>
              </a:rPr>
              <a:t>To change layouts: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drop down arrow next to “Layout” in the Home tab. Various thumbnails will appear as shown in the image below. 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thumbnail that you wish to use. Your layout will automatically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25864-07B2-4AC6-BB83-E07B5EC9E4AE}"/>
              </a:ext>
            </a:extLst>
          </p:cNvPr>
          <p:cNvSpPr/>
          <p:nvPr userDrawn="1"/>
        </p:nvSpPr>
        <p:spPr>
          <a:xfrm>
            <a:off x="2015040" y="11601264"/>
            <a:ext cx="11867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b="1" dirty="0" err="1">
                <a:solidFill>
                  <a:schemeClr val="accent2"/>
                </a:solidFill>
              </a:rPr>
              <a:t>Colours</a:t>
            </a:r>
            <a:r>
              <a:rPr lang="en-US" sz="6000" b="1" dirty="0">
                <a:solidFill>
                  <a:schemeClr val="accent2"/>
                </a:solidFill>
              </a:rPr>
              <a:t>:</a:t>
            </a:r>
          </a:p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dirty="0">
                <a:solidFill>
                  <a:schemeClr val="accent2"/>
                </a:solidFill>
              </a:rPr>
              <a:t>You may also use the theme </a:t>
            </a:r>
            <a:r>
              <a:rPr lang="en-US" sz="6000" dirty="0" err="1">
                <a:solidFill>
                  <a:schemeClr val="accent2"/>
                </a:solidFill>
              </a:rPr>
              <a:t>colours</a:t>
            </a:r>
            <a:r>
              <a:rPr lang="en-US" sz="6000" dirty="0">
                <a:solidFill>
                  <a:schemeClr val="accent2"/>
                </a:solidFill>
              </a:rPr>
              <a:t> (in accordance with the Gold Coast Health Visual Style Guide) in your screensaver layout. </a:t>
            </a:r>
          </a:p>
          <a:p>
            <a:pPr marL="133179" indent="-133179">
              <a:buFont typeface="+mj-lt"/>
              <a:buAutoNum type="arabicPeriod"/>
            </a:pP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173A4-203D-4600-BA2E-76AE5B0444D5}"/>
              </a:ext>
            </a:extLst>
          </p:cNvPr>
          <p:cNvSpPr/>
          <p:nvPr userDrawn="1"/>
        </p:nvSpPr>
        <p:spPr>
          <a:xfrm>
            <a:off x="2101035" y="5015606"/>
            <a:ext cx="80570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accent2"/>
                </a:solidFill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4D78-4A13-4A53-8804-1DC16379F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37" b="58400"/>
          <a:stretch/>
        </p:blipFill>
        <p:spPr>
          <a:xfrm>
            <a:off x="14986093" y="20323131"/>
            <a:ext cx="13292183" cy="1067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8331B-B197-4BA0-BC19-0A279FCE0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01" t="5554" r="64377" b="78870"/>
          <a:stretch/>
        </p:blipFill>
        <p:spPr>
          <a:xfrm>
            <a:off x="2670675" y="17795081"/>
            <a:ext cx="10109264" cy="66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D4B0B3-CF6D-4F56-8977-F3B1D6419A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407" y="39131064"/>
            <a:ext cx="6444134" cy="16983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109B32-0465-46AD-9A8F-49C50035A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6" r="481"/>
          <a:stretch/>
        </p:blipFill>
        <p:spPr bwMode="auto">
          <a:xfrm>
            <a:off x="21960671" y="38256741"/>
            <a:ext cx="8314541" cy="45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8A9C1C-5DCF-4A29-B3D8-3AC26C3A6691}"/>
              </a:ext>
            </a:extLst>
          </p:cNvPr>
          <p:cNvCxnSpPr/>
          <p:nvPr userDrawn="1"/>
        </p:nvCxnSpPr>
        <p:spPr>
          <a:xfrm>
            <a:off x="1698171" y="38339486"/>
            <a:ext cx="26517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38A8194-93A0-40A2-B613-6A36C992E7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6489" y="38844377"/>
            <a:ext cx="5128314" cy="20735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2352B-8F12-415F-8C73-85E013477540}"/>
              </a:ext>
            </a:extLst>
          </p:cNvPr>
          <p:cNvCxnSpPr/>
          <p:nvPr userDrawn="1"/>
        </p:nvCxnSpPr>
        <p:spPr>
          <a:xfrm>
            <a:off x="8790039" y="38844377"/>
            <a:ext cx="0" cy="207354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</p:sldLayoutIdLst>
  <p:hf sldNum="0" hdr="0" ftr="0" dt="0"/>
  <p:txStyles>
    <p:titleStyle>
      <a:lvl1pPr algn="l" defTabSz="2270561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7640" indent="-567640" algn="l" defTabSz="2270561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2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0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348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76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042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23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605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49886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28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561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84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12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40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82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6965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246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636-C935-45B8-8194-AFB5DB80E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54A7C94-D471-422E-BE0E-972DE5FE299E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0AF6FB-E18E-48F6-86DE-3097885587A4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68F620B-75AA-4A61-86C5-BEDB632CD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35434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3646861-D7D2-4B97-A742-D1F24ABCD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89343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5E9F26-5F85-43EF-BB2D-CFB2650E4130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08A73E3-F18A-4777-9356-98FCC1589F74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70F7C79E-2B71-4D6F-AC56-260BD61C2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0002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6839AD-D962-4BA8-8266-847D52D8545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402867-7A0D-4037-8027-B0D5886B8993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FC00D3D-C2EA-4D31-AA20-1A7D591558B6}"/>
              </a:ext>
            </a:extLst>
          </p:cNvPr>
          <p:cNvSpPr txBox="1">
            <a:spLocks/>
          </p:cNvSpPr>
          <p:nvPr/>
        </p:nvSpPr>
        <p:spPr>
          <a:xfrm>
            <a:off x="1645921" y="2287537"/>
            <a:ext cx="26761439" cy="4472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7B82B06-DB26-49CB-B8DC-30677AB90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142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EAAD4B-7576-4EA3-A2C8-AF6678AB8B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BEF6035-52F1-4E90-ABD8-3A52B6C15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02247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BABD105-C460-4461-AE6B-58B8490A7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59951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C135115-27D7-48AD-9041-6ACFEAFB5E72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A40CB-BD5A-43C3-950E-E946B7895C55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24B8C5-4C2A-4AF6-A1D5-4F838E16DE2B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35922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3D5FDA1-462F-420F-938F-1407EAA1029B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A91A090-B665-4504-BFE9-165894FF6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C6549-7F0A-411F-96E4-7946A100C7D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FF4681-BDEA-46B5-A544-4EA83D8BE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86898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FFDFF9E-472D-491F-BF34-229CE1CA3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69086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7A95F4F-C01D-4543-ADD7-076CFED31418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2485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3CBBB1-1A85-49F5-9537-5C497941B4E3}"/>
              </a:ext>
            </a:extLst>
          </p:cNvPr>
          <p:cNvSpPr txBox="1">
            <a:spLocks/>
          </p:cNvSpPr>
          <p:nvPr/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8D313-B33D-4EB3-841A-03E24BDF0D99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873D8-4DFD-4DA6-8FEA-13AADB247E9B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3">
            <a:extLst>
              <a:ext uri="{FF2B5EF4-FFF2-40B4-BE49-F238E27FC236}">
                <a16:creationId xmlns:a16="http://schemas.microsoft.com/office/drawing/2014/main" id="{688DF66F-5AEC-4E73-B282-065DD7D35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793E1BD-5671-46EC-BCBD-A663696B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1B392C-9C9F-4194-9E90-CDF49CAD8202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13DC46-C516-4DB8-8079-1FBBC2990D38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283900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0D4703-28F0-4C76-A345-C449715D7AD3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521F1BC-DBB1-4840-9375-8133CC54D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72B1C-D719-4946-BB62-30888AFE7C1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7FE9C-F213-4122-8BD0-C2BA43DF69F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31199-6C4B-4C97-9F12-0646B5C67509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BBDAA786-69E4-4F21-8E00-B2AF87611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207A0E-52DA-42B0-B07F-2F23CA4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Always-Care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H-Research-Poster-Template" id="{4D793EDE-E39D-45F0-BD20-356106BB915F}" vid="{2989CD3E-18E1-4791-9782-CF9648A62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GCH-Research-Poster-Template-Portrait-BOND</Template>
  <TotalTime>0</TotalTime>
  <Words>1622</Words>
  <Application>Microsoft Office PowerPoint</Application>
  <PresentationFormat>Custom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Always-Care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Click here to add your heading. Your heading can go over three lines. Headings are to be at least 65pt and set in Arial bold.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Fowell</dc:creator>
  <cp:lastModifiedBy>Nicole O'Brien</cp:lastModifiedBy>
  <cp:revision>1</cp:revision>
  <cp:lastPrinted>2015-10-29T00:04:22Z</cp:lastPrinted>
  <dcterms:created xsi:type="dcterms:W3CDTF">2022-05-17T00:58:38Z</dcterms:created>
  <dcterms:modified xsi:type="dcterms:W3CDTF">2022-11-29T05:30:20Z</dcterms:modified>
</cp:coreProperties>
</file>