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78" r:id="rId3"/>
    <p:sldId id="259" r:id="rId4"/>
    <p:sldId id="272" r:id="rId5"/>
    <p:sldId id="260" r:id="rId6"/>
    <p:sldId id="266" r:id="rId7"/>
    <p:sldId id="274" r:id="rId8"/>
    <p:sldId id="276" r:id="rId9"/>
    <p:sldId id="275" r:id="rId10"/>
    <p:sldId id="277" r:id="rId11"/>
    <p:sldId id="279" r:id="rId12"/>
    <p:sldId id="271" r:id="rId13"/>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ssandra Fleming" initials="" lastIdx="4"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A4C8E8"/>
    <a:srgbClr val="FFFFFF"/>
    <a:srgbClr val="2D317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3792" autoAdjust="0"/>
  </p:normalViewPr>
  <p:slideViewPr>
    <p:cSldViewPr snapToGrid="0">
      <p:cViewPr varScale="1">
        <p:scale>
          <a:sx n="107" d="100"/>
          <a:sy n="107" d="100"/>
        </p:scale>
        <p:origin x="750" y="90"/>
      </p:cViewPr>
      <p:guideLst/>
    </p:cSldViewPr>
  </p:slideViewPr>
  <p:outlineViewPr>
    <p:cViewPr>
      <p:scale>
        <a:sx n="33" d="100"/>
        <a:sy n="33" d="100"/>
      </p:scale>
      <p:origin x="0" y="-1340"/>
    </p:cViewPr>
  </p:outlineViewPr>
  <p:notesTextViewPr>
    <p:cViewPr>
      <p:scale>
        <a:sx n="1" d="1"/>
        <a:sy n="1" d="1"/>
      </p:scale>
      <p:origin x="0" y="0"/>
    </p:cViewPr>
  </p:notesTextViewPr>
  <p:notesViewPr>
    <p:cSldViewPr snapToGrid="0">
      <p:cViewPr varScale="1">
        <p:scale>
          <a:sx n="51" d="100"/>
          <a:sy n="51" d="100"/>
        </p:scale>
        <p:origin x="2692" y="2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DFA211A-E763-4AE7-B4DE-6FFC84958A6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a:defRPr/>
            </a:pPr>
            <a:endParaRPr lang="en-AU"/>
          </a:p>
        </p:txBody>
      </p:sp>
      <p:sp>
        <p:nvSpPr>
          <p:cNvPr id="3" name="Date Placeholder 2">
            <a:extLst>
              <a:ext uri="{FF2B5EF4-FFF2-40B4-BE49-F238E27FC236}">
                <a16:creationId xmlns:a16="http://schemas.microsoft.com/office/drawing/2014/main" id="{18FD0810-D2F9-4345-ABDD-55B12F33E6B9}"/>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a:defRPr/>
            </a:pPr>
            <a:fld id="{B720F068-4C32-4099-A4FE-2CF86DEE7D15}" type="datetimeFigureOut">
              <a:rPr lang="en-AU"/>
              <a:pPr>
                <a:defRPr/>
              </a:pPr>
              <a:t>9/06/2022</a:t>
            </a:fld>
            <a:endParaRPr lang="en-AU"/>
          </a:p>
        </p:txBody>
      </p:sp>
      <p:sp>
        <p:nvSpPr>
          <p:cNvPr id="4" name="Slide Image Placeholder 3">
            <a:extLst>
              <a:ext uri="{FF2B5EF4-FFF2-40B4-BE49-F238E27FC236}">
                <a16:creationId xmlns:a16="http://schemas.microsoft.com/office/drawing/2014/main" id="{61D60402-E71E-420E-A16B-20D469119F2C}"/>
              </a:ext>
            </a:extLst>
          </p:cNvPr>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en-AU" noProof="0"/>
          </a:p>
        </p:txBody>
      </p:sp>
      <p:sp>
        <p:nvSpPr>
          <p:cNvPr id="5" name="Notes Placeholder 4">
            <a:extLst>
              <a:ext uri="{FF2B5EF4-FFF2-40B4-BE49-F238E27FC236}">
                <a16:creationId xmlns:a16="http://schemas.microsoft.com/office/drawing/2014/main" id="{70E35966-5D36-488C-A853-6AAF01539739}"/>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Footer Placeholder 5">
            <a:extLst>
              <a:ext uri="{FF2B5EF4-FFF2-40B4-BE49-F238E27FC236}">
                <a16:creationId xmlns:a16="http://schemas.microsoft.com/office/drawing/2014/main" id="{839CEB05-CC31-46B0-8D45-60D783C86DC5}"/>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a:defRPr/>
            </a:pPr>
            <a:endParaRPr lang="en-AU"/>
          </a:p>
        </p:txBody>
      </p:sp>
      <p:sp>
        <p:nvSpPr>
          <p:cNvPr id="7" name="Slide Number Placeholder 6">
            <a:extLst>
              <a:ext uri="{FF2B5EF4-FFF2-40B4-BE49-F238E27FC236}">
                <a16:creationId xmlns:a16="http://schemas.microsoft.com/office/drawing/2014/main" id="{2358EC64-AE0C-4D98-8211-0A23754D54AA}"/>
              </a:ext>
            </a:extLst>
          </p:cNvPr>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A6FCFA58-6605-4DD8-8233-4559777A3262}" type="slidenum">
              <a:rPr lang="en-AU" altLang="en-US"/>
              <a:pPr>
                <a:defRPr/>
              </a:pPr>
              <a:t>‹#›</a:t>
            </a:fld>
            <a:endParaRPr lang="en-AU"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a:extLst>
              <a:ext uri="{FF2B5EF4-FFF2-40B4-BE49-F238E27FC236}">
                <a16:creationId xmlns:a16="http://schemas.microsoft.com/office/drawing/2014/main" id="{953C1388-D236-438D-847A-5BE619D17F5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Notes Placeholder 2">
            <a:extLst>
              <a:ext uri="{FF2B5EF4-FFF2-40B4-BE49-F238E27FC236}">
                <a16:creationId xmlns:a16="http://schemas.microsoft.com/office/drawing/2014/main" id="{B148890A-F957-48EB-AA89-8B63C4F7279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AU" altLang="en-US"/>
          </a:p>
        </p:txBody>
      </p:sp>
      <p:sp>
        <p:nvSpPr>
          <p:cNvPr id="4100" name="Slide Number Placeholder 3">
            <a:extLst>
              <a:ext uri="{FF2B5EF4-FFF2-40B4-BE49-F238E27FC236}">
                <a16:creationId xmlns:a16="http://schemas.microsoft.com/office/drawing/2014/main" id="{F1F779EB-51CE-44C5-8141-6BBD7530017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fld id="{04C4759C-5FEA-42CD-8D81-B7A538876172}" type="slidenum">
              <a:rPr lang="en-AU" altLang="en-US" smtClean="0"/>
              <a:pPr/>
              <a:t>1</a:t>
            </a:fld>
            <a:endParaRPr lang="en-AU"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61D4F206-6E21-44A7-9233-01B0825576C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2DA3A68C-10D5-4226-876C-3AEC24CBB6F2}"/>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AU" altLang="en-US"/>
          </a:p>
        </p:txBody>
      </p:sp>
      <p:sp>
        <p:nvSpPr>
          <p:cNvPr id="7172" name="Slide Number Placeholder 3">
            <a:extLst>
              <a:ext uri="{FF2B5EF4-FFF2-40B4-BE49-F238E27FC236}">
                <a16:creationId xmlns:a16="http://schemas.microsoft.com/office/drawing/2014/main" id="{C1461AE9-7356-4D8A-A751-65AFE633CC1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fld id="{0F9784BE-D7ED-427B-9BE3-15F740537908}" type="slidenum">
              <a:rPr lang="en-AU" altLang="en-US" smtClean="0"/>
              <a:pPr/>
              <a:t>3</a:t>
            </a:fld>
            <a:endParaRPr lang="en-AU"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a:extLst>
              <a:ext uri="{FF2B5EF4-FFF2-40B4-BE49-F238E27FC236}">
                <a16:creationId xmlns:a16="http://schemas.microsoft.com/office/drawing/2014/main" id="{7F5FCB3C-C81D-447C-BD3D-F87ABF4A4C8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a:extLst>
              <a:ext uri="{FF2B5EF4-FFF2-40B4-BE49-F238E27FC236}">
                <a16:creationId xmlns:a16="http://schemas.microsoft.com/office/drawing/2014/main" id="{9AEBD715-27DE-4B6A-B633-894C81109AE0}"/>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AU" altLang="en-US"/>
          </a:p>
        </p:txBody>
      </p:sp>
      <p:sp>
        <p:nvSpPr>
          <p:cNvPr id="10244" name="Slide Number Placeholder 3">
            <a:extLst>
              <a:ext uri="{FF2B5EF4-FFF2-40B4-BE49-F238E27FC236}">
                <a16:creationId xmlns:a16="http://schemas.microsoft.com/office/drawing/2014/main" id="{09A8598A-4A01-4E69-9E6B-73675BC43709}"/>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fld id="{FAC53C44-AE15-4460-903A-F2ADFEF5F6EF}" type="slidenum">
              <a:rPr lang="en-AU" altLang="en-US" smtClean="0"/>
              <a:pPr/>
              <a:t>5</a:t>
            </a:fld>
            <a:endParaRPr lang="en-AU"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a:extLst>
              <a:ext uri="{FF2B5EF4-FFF2-40B4-BE49-F238E27FC236}">
                <a16:creationId xmlns:a16="http://schemas.microsoft.com/office/drawing/2014/main" id="{A24CE2B7-0EDD-4D8E-80F6-FF3C38F982C0}"/>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es Placeholder 2">
            <a:extLst>
              <a:ext uri="{FF2B5EF4-FFF2-40B4-BE49-F238E27FC236}">
                <a16:creationId xmlns:a16="http://schemas.microsoft.com/office/drawing/2014/main" id="{2480EDBD-7ED3-4500-BF33-E64481CF849E}"/>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AU" altLang="en-US"/>
          </a:p>
        </p:txBody>
      </p:sp>
      <p:sp>
        <p:nvSpPr>
          <p:cNvPr id="12292" name="Slide Number Placeholder 3">
            <a:extLst>
              <a:ext uri="{FF2B5EF4-FFF2-40B4-BE49-F238E27FC236}">
                <a16:creationId xmlns:a16="http://schemas.microsoft.com/office/drawing/2014/main" id="{9F0D1775-0C84-4621-B13E-F5BF5085DA5B}"/>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fld id="{91282109-5ED7-46CF-9A32-44DCF09476B5}" type="slidenum">
              <a:rPr lang="en-AU" altLang="en-US" smtClean="0"/>
              <a:pPr/>
              <a:t>6</a:t>
            </a:fld>
            <a:endParaRPr lang="en-AU"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9063876C-CC62-451D-ADC6-A9E03225E3D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a:extLst>
              <a:ext uri="{FF2B5EF4-FFF2-40B4-BE49-F238E27FC236}">
                <a16:creationId xmlns:a16="http://schemas.microsoft.com/office/drawing/2014/main" id="{E4294D65-9428-4A05-ACA5-D5056641C0A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AU" altLang="en-US"/>
          </a:p>
        </p:txBody>
      </p:sp>
      <p:sp>
        <p:nvSpPr>
          <p:cNvPr id="14340" name="Slide Number Placeholder 3">
            <a:extLst>
              <a:ext uri="{FF2B5EF4-FFF2-40B4-BE49-F238E27FC236}">
                <a16:creationId xmlns:a16="http://schemas.microsoft.com/office/drawing/2014/main" id="{FC82B41C-38F9-4F21-B93D-9DC79BB12CFE}"/>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fld id="{274A0C48-9B98-429B-BF19-8E8E6D8B1413}" type="slidenum">
              <a:rPr lang="en-AU" altLang="en-US" smtClean="0"/>
              <a:pPr/>
              <a:t>7</a:t>
            </a:fld>
            <a:endParaRPr lang="en-AU"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8A8B5F13-EEB2-4ED8-AD09-E44942290EC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05FA6FC2-4C96-40EF-8969-79B0C2F7530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AU" altLang="en-US"/>
          </a:p>
        </p:txBody>
      </p:sp>
      <p:sp>
        <p:nvSpPr>
          <p:cNvPr id="17412" name="Slide Number Placeholder 3">
            <a:extLst>
              <a:ext uri="{FF2B5EF4-FFF2-40B4-BE49-F238E27FC236}">
                <a16:creationId xmlns:a16="http://schemas.microsoft.com/office/drawing/2014/main" id="{197D4395-F5F0-4E9C-99EA-783B38597EB6}"/>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fld id="{08BB5C6D-9960-4348-8359-44EA77DF76CF}" type="slidenum">
              <a:rPr lang="en-AU" altLang="en-US" smtClean="0"/>
              <a:pPr/>
              <a:t>9</a:t>
            </a:fld>
            <a:endParaRPr lang="en-AU"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C59838EE-A969-42FD-9554-A1D65CE69741}"/>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a:extLst>
              <a:ext uri="{FF2B5EF4-FFF2-40B4-BE49-F238E27FC236}">
                <a16:creationId xmlns:a16="http://schemas.microsoft.com/office/drawing/2014/main" id="{9E36067D-A5DC-4DD9-8EBC-E09A8001C1A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AU" altLang="en-US"/>
          </a:p>
        </p:txBody>
      </p:sp>
      <p:sp>
        <p:nvSpPr>
          <p:cNvPr id="21508" name="Slide Number Placeholder 3">
            <a:extLst>
              <a:ext uri="{FF2B5EF4-FFF2-40B4-BE49-F238E27FC236}">
                <a16:creationId xmlns:a16="http://schemas.microsoft.com/office/drawing/2014/main" id="{FBC597C0-9EC0-4C8C-8E46-755E06CFA8D9}"/>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fld id="{AFD05A7D-263D-421E-A6AC-3B2FB2E433BA}" type="slidenum">
              <a:rPr lang="en-AU" altLang="en-US" smtClean="0"/>
              <a:pPr/>
              <a:t>12</a:t>
            </a:fld>
            <a:endParaRPr lang="en-AU"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4B5C1DAB-8C29-47B4-B8F0-523701353DD3}"/>
              </a:ext>
            </a:extLst>
          </p:cNvPr>
          <p:cNvSpPr>
            <a:spLocks noGrp="1"/>
          </p:cNvSpPr>
          <p:nvPr>
            <p:ph type="dt" sz="half" idx="10"/>
          </p:nvPr>
        </p:nvSpPr>
        <p:spPr/>
        <p:txBody>
          <a:bodyPr/>
          <a:lstStyle>
            <a:lvl1pPr>
              <a:defRPr/>
            </a:lvl1pPr>
          </a:lstStyle>
          <a:p>
            <a:pPr>
              <a:defRPr/>
            </a:pPr>
            <a:fld id="{3072442B-D1C4-48E2-A3FF-9A7F63FA3BC6}" type="datetimeFigureOut">
              <a:rPr lang="en-AU"/>
              <a:pPr>
                <a:defRPr/>
              </a:pPr>
              <a:t>9/06/2022</a:t>
            </a:fld>
            <a:endParaRPr lang="en-AU"/>
          </a:p>
        </p:txBody>
      </p:sp>
      <p:sp>
        <p:nvSpPr>
          <p:cNvPr id="5" name="Footer Placeholder 4">
            <a:extLst>
              <a:ext uri="{FF2B5EF4-FFF2-40B4-BE49-F238E27FC236}">
                <a16:creationId xmlns:a16="http://schemas.microsoft.com/office/drawing/2014/main" id="{E3947D91-0D6B-4B2F-8EA9-054590231809}"/>
              </a:ext>
            </a:extLst>
          </p:cNvPr>
          <p:cNvSpPr>
            <a:spLocks noGrp="1"/>
          </p:cNvSpPr>
          <p:nvPr>
            <p:ph type="ftr" sz="quarter" idx="11"/>
          </p:nvPr>
        </p:nvSpPr>
        <p:spPr/>
        <p:txBody>
          <a:bodyPr/>
          <a:lstStyle>
            <a:lvl1pPr>
              <a:defRPr/>
            </a:lvl1pPr>
          </a:lstStyle>
          <a:p>
            <a:pPr>
              <a:defRPr/>
            </a:pPr>
            <a:endParaRPr lang="en-AU"/>
          </a:p>
        </p:txBody>
      </p:sp>
      <p:sp>
        <p:nvSpPr>
          <p:cNvPr id="6" name="Slide Number Placeholder 5">
            <a:extLst>
              <a:ext uri="{FF2B5EF4-FFF2-40B4-BE49-F238E27FC236}">
                <a16:creationId xmlns:a16="http://schemas.microsoft.com/office/drawing/2014/main" id="{D39167F9-5C6B-489E-ADEA-64233854AF05}"/>
              </a:ext>
            </a:extLst>
          </p:cNvPr>
          <p:cNvSpPr>
            <a:spLocks noGrp="1"/>
          </p:cNvSpPr>
          <p:nvPr>
            <p:ph type="sldNum" sz="quarter" idx="12"/>
          </p:nvPr>
        </p:nvSpPr>
        <p:spPr/>
        <p:txBody>
          <a:bodyPr/>
          <a:lstStyle>
            <a:lvl1pPr>
              <a:defRPr/>
            </a:lvl1pPr>
          </a:lstStyle>
          <a:p>
            <a:pPr>
              <a:defRPr/>
            </a:pPr>
            <a:fld id="{C00E7B87-5C30-429C-91DF-97DCF1DCAFA2}" type="slidenum">
              <a:rPr lang="en-AU" altLang="en-US"/>
              <a:pPr>
                <a:defRPr/>
              </a:pPr>
              <a:t>‹#›</a:t>
            </a:fld>
            <a:endParaRPr lang="en-AU" altLang="en-US"/>
          </a:p>
        </p:txBody>
      </p:sp>
    </p:spTree>
    <p:extLst>
      <p:ext uri="{BB962C8B-B14F-4D97-AF65-F5344CB8AC3E}">
        <p14:creationId xmlns:p14="http://schemas.microsoft.com/office/powerpoint/2010/main" val="22583334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9205F606-089E-4802-AFA8-54C44AC3F0A3}"/>
              </a:ext>
            </a:extLst>
          </p:cNvPr>
          <p:cNvSpPr>
            <a:spLocks noGrp="1"/>
          </p:cNvSpPr>
          <p:nvPr>
            <p:ph type="dt" sz="half" idx="10"/>
          </p:nvPr>
        </p:nvSpPr>
        <p:spPr/>
        <p:txBody>
          <a:bodyPr/>
          <a:lstStyle>
            <a:lvl1pPr>
              <a:defRPr/>
            </a:lvl1pPr>
          </a:lstStyle>
          <a:p>
            <a:pPr>
              <a:defRPr/>
            </a:pPr>
            <a:fld id="{901D070A-73F8-4DA4-A572-EF7D615E7900}" type="datetimeFigureOut">
              <a:rPr lang="en-AU"/>
              <a:pPr>
                <a:defRPr/>
              </a:pPr>
              <a:t>9/06/2022</a:t>
            </a:fld>
            <a:endParaRPr lang="en-AU"/>
          </a:p>
        </p:txBody>
      </p:sp>
      <p:sp>
        <p:nvSpPr>
          <p:cNvPr id="5" name="Footer Placeholder 4">
            <a:extLst>
              <a:ext uri="{FF2B5EF4-FFF2-40B4-BE49-F238E27FC236}">
                <a16:creationId xmlns:a16="http://schemas.microsoft.com/office/drawing/2014/main" id="{A54FCC0D-AEE1-481A-B946-0195AAC55679}"/>
              </a:ext>
            </a:extLst>
          </p:cNvPr>
          <p:cNvSpPr>
            <a:spLocks noGrp="1"/>
          </p:cNvSpPr>
          <p:nvPr>
            <p:ph type="ftr" sz="quarter" idx="11"/>
          </p:nvPr>
        </p:nvSpPr>
        <p:spPr/>
        <p:txBody>
          <a:bodyPr/>
          <a:lstStyle>
            <a:lvl1pPr>
              <a:defRPr/>
            </a:lvl1pPr>
          </a:lstStyle>
          <a:p>
            <a:pPr>
              <a:defRPr/>
            </a:pPr>
            <a:endParaRPr lang="en-AU"/>
          </a:p>
        </p:txBody>
      </p:sp>
      <p:sp>
        <p:nvSpPr>
          <p:cNvPr id="6" name="Slide Number Placeholder 5">
            <a:extLst>
              <a:ext uri="{FF2B5EF4-FFF2-40B4-BE49-F238E27FC236}">
                <a16:creationId xmlns:a16="http://schemas.microsoft.com/office/drawing/2014/main" id="{C099C53B-400D-4FA6-8E8A-69E085F611A4}"/>
              </a:ext>
            </a:extLst>
          </p:cNvPr>
          <p:cNvSpPr>
            <a:spLocks noGrp="1"/>
          </p:cNvSpPr>
          <p:nvPr>
            <p:ph type="sldNum" sz="quarter" idx="12"/>
          </p:nvPr>
        </p:nvSpPr>
        <p:spPr/>
        <p:txBody>
          <a:bodyPr/>
          <a:lstStyle>
            <a:lvl1pPr>
              <a:defRPr/>
            </a:lvl1pPr>
          </a:lstStyle>
          <a:p>
            <a:pPr>
              <a:defRPr/>
            </a:pPr>
            <a:fld id="{A6334BCB-4A0A-470F-8E33-E1139294F6D8}" type="slidenum">
              <a:rPr lang="en-AU" altLang="en-US"/>
              <a:pPr>
                <a:defRPr/>
              </a:pPr>
              <a:t>‹#›</a:t>
            </a:fld>
            <a:endParaRPr lang="en-AU" altLang="en-US"/>
          </a:p>
        </p:txBody>
      </p:sp>
    </p:spTree>
    <p:extLst>
      <p:ext uri="{BB962C8B-B14F-4D97-AF65-F5344CB8AC3E}">
        <p14:creationId xmlns:p14="http://schemas.microsoft.com/office/powerpoint/2010/main" val="29252260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4AF28178-CB71-4852-B7DB-960626C23537}"/>
              </a:ext>
            </a:extLst>
          </p:cNvPr>
          <p:cNvSpPr>
            <a:spLocks noGrp="1"/>
          </p:cNvSpPr>
          <p:nvPr>
            <p:ph type="dt" sz="half" idx="10"/>
          </p:nvPr>
        </p:nvSpPr>
        <p:spPr/>
        <p:txBody>
          <a:bodyPr/>
          <a:lstStyle>
            <a:lvl1pPr>
              <a:defRPr/>
            </a:lvl1pPr>
          </a:lstStyle>
          <a:p>
            <a:pPr>
              <a:defRPr/>
            </a:pPr>
            <a:fld id="{D597126D-8BBF-4A15-89D1-0E52725D33F1}" type="datetimeFigureOut">
              <a:rPr lang="en-AU"/>
              <a:pPr>
                <a:defRPr/>
              </a:pPr>
              <a:t>9/06/2022</a:t>
            </a:fld>
            <a:endParaRPr lang="en-AU"/>
          </a:p>
        </p:txBody>
      </p:sp>
      <p:sp>
        <p:nvSpPr>
          <p:cNvPr id="5" name="Footer Placeholder 4">
            <a:extLst>
              <a:ext uri="{FF2B5EF4-FFF2-40B4-BE49-F238E27FC236}">
                <a16:creationId xmlns:a16="http://schemas.microsoft.com/office/drawing/2014/main" id="{643ABEEE-DE76-4B10-82D0-E45874E1EEF7}"/>
              </a:ext>
            </a:extLst>
          </p:cNvPr>
          <p:cNvSpPr>
            <a:spLocks noGrp="1"/>
          </p:cNvSpPr>
          <p:nvPr>
            <p:ph type="ftr" sz="quarter" idx="11"/>
          </p:nvPr>
        </p:nvSpPr>
        <p:spPr/>
        <p:txBody>
          <a:bodyPr/>
          <a:lstStyle>
            <a:lvl1pPr>
              <a:defRPr/>
            </a:lvl1pPr>
          </a:lstStyle>
          <a:p>
            <a:pPr>
              <a:defRPr/>
            </a:pPr>
            <a:endParaRPr lang="en-AU"/>
          </a:p>
        </p:txBody>
      </p:sp>
      <p:sp>
        <p:nvSpPr>
          <p:cNvPr id="6" name="Slide Number Placeholder 5">
            <a:extLst>
              <a:ext uri="{FF2B5EF4-FFF2-40B4-BE49-F238E27FC236}">
                <a16:creationId xmlns:a16="http://schemas.microsoft.com/office/drawing/2014/main" id="{392EF9E2-BFD4-4E5F-B3E8-56089FBBE859}"/>
              </a:ext>
            </a:extLst>
          </p:cNvPr>
          <p:cNvSpPr>
            <a:spLocks noGrp="1"/>
          </p:cNvSpPr>
          <p:nvPr>
            <p:ph type="sldNum" sz="quarter" idx="12"/>
          </p:nvPr>
        </p:nvSpPr>
        <p:spPr/>
        <p:txBody>
          <a:bodyPr/>
          <a:lstStyle>
            <a:lvl1pPr>
              <a:defRPr/>
            </a:lvl1pPr>
          </a:lstStyle>
          <a:p>
            <a:pPr>
              <a:defRPr/>
            </a:pPr>
            <a:fld id="{8E0448C5-817C-486D-8E0B-566B825E9E11}" type="slidenum">
              <a:rPr lang="en-AU" altLang="en-US"/>
              <a:pPr>
                <a:defRPr/>
              </a:pPr>
              <a:t>‹#›</a:t>
            </a:fld>
            <a:endParaRPr lang="en-AU" altLang="en-US"/>
          </a:p>
        </p:txBody>
      </p:sp>
    </p:spTree>
    <p:extLst>
      <p:ext uri="{BB962C8B-B14F-4D97-AF65-F5344CB8AC3E}">
        <p14:creationId xmlns:p14="http://schemas.microsoft.com/office/powerpoint/2010/main" val="11348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FA3DA8C2-D830-4475-BAF6-92B05FB25FFF}"/>
              </a:ext>
            </a:extLst>
          </p:cNvPr>
          <p:cNvSpPr>
            <a:spLocks noGrp="1"/>
          </p:cNvSpPr>
          <p:nvPr>
            <p:ph type="dt" sz="half" idx="10"/>
          </p:nvPr>
        </p:nvSpPr>
        <p:spPr/>
        <p:txBody>
          <a:bodyPr/>
          <a:lstStyle>
            <a:lvl1pPr>
              <a:defRPr/>
            </a:lvl1pPr>
          </a:lstStyle>
          <a:p>
            <a:pPr>
              <a:defRPr/>
            </a:pPr>
            <a:fld id="{29D9C7A5-BEA7-4409-AC8F-159076B12D85}" type="datetimeFigureOut">
              <a:rPr lang="en-AU"/>
              <a:pPr>
                <a:defRPr/>
              </a:pPr>
              <a:t>9/06/2022</a:t>
            </a:fld>
            <a:endParaRPr lang="en-AU"/>
          </a:p>
        </p:txBody>
      </p:sp>
      <p:sp>
        <p:nvSpPr>
          <p:cNvPr id="5" name="Footer Placeholder 4">
            <a:extLst>
              <a:ext uri="{FF2B5EF4-FFF2-40B4-BE49-F238E27FC236}">
                <a16:creationId xmlns:a16="http://schemas.microsoft.com/office/drawing/2014/main" id="{5D217F2B-AE08-4437-B197-39D7EC3E0990}"/>
              </a:ext>
            </a:extLst>
          </p:cNvPr>
          <p:cNvSpPr>
            <a:spLocks noGrp="1"/>
          </p:cNvSpPr>
          <p:nvPr>
            <p:ph type="ftr" sz="quarter" idx="11"/>
          </p:nvPr>
        </p:nvSpPr>
        <p:spPr/>
        <p:txBody>
          <a:bodyPr/>
          <a:lstStyle>
            <a:lvl1pPr>
              <a:defRPr/>
            </a:lvl1pPr>
          </a:lstStyle>
          <a:p>
            <a:pPr>
              <a:defRPr/>
            </a:pPr>
            <a:endParaRPr lang="en-AU"/>
          </a:p>
        </p:txBody>
      </p:sp>
      <p:sp>
        <p:nvSpPr>
          <p:cNvPr id="6" name="Slide Number Placeholder 5">
            <a:extLst>
              <a:ext uri="{FF2B5EF4-FFF2-40B4-BE49-F238E27FC236}">
                <a16:creationId xmlns:a16="http://schemas.microsoft.com/office/drawing/2014/main" id="{F0BE7BA8-14AB-4FFC-BE30-4C45954CC1B3}"/>
              </a:ext>
            </a:extLst>
          </p:cNvPr>
          <p:cNvSpPr>
            <a:spLocks noGrp="1"/>
          </p:cNvSpPr>
          <p:nvPr>
            <p:ph type="sldNum" sz="quarter" idx="12"/>
          </p:nvPr>
        </p:nvSpPr>
        <p:spPr/>
        <p:txBody>
          <a:bodyPr/>
          <a:lstStyle>
            <a:lvl1pPr>
              <a:defRPr/>
            </a:lvl1pPr>
          </a:lstStyle>
          <a:p>
            <a:pPr>
              <a:defRPr/>
            </a:pPr>
            <a:fld id="{F81A7396-FF69-4CE9-BEC1-DBCE0E36D2B4}" type="slidenum">
              <a:rPr lang="en-AU" altLang="en-US"/>
              <a:pPr>
                <a:defRPr/>
              </a:pPr>
              <a:t>‹#›</a:t>
            </a:fld>
            <a:endParaRPr lang="en-AU" altLang="en-US"/>
          </a:p>
        </p:txBody>
      </p:sp>
    </p:spTree>
    <p:extLst>
      <p:ext uri="{BB962C8B-B14F-4D97-AF65-F5344CB8AC3E}">
        <p14:creationId xmlns:p14="http://schemas.microsoft.com/office/powerpoint/2010/main" val="39464958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94E483E-40E8-47E3-946E-11C8BCA11C95}"/>
              </a:ext>
            </a:extLst>
          </p:cNvPr>
          <p:cNvSpPr>
            <a:spLocks noGrp="1"/>
          </p:cNvSpPr>
          <p:nvPr>
            <p:ph type="dt" sz="half" idx="10"/>
          </p:nvPr>
        </p:nvSpPr>
        <p:spPr/>
        <p:txBody>
          <a:bodyPr/>
          <a:lstStyle>
            <a:lvl1pPr>
              <a:defRPr/>
            </a:lvl1pPr>
          </a:lstStyle>
          <a:p>
            <a:pPr>
              <a:defRPr/>
            </a:pPr>
            <a:fld id="{842D0E18-4D37-4DC3-8C51-B2887487EF4A}" type="datetimeFigureOut">
              <a:rPr lang="en-AU"/>
              <a:pPr>
                <a:defRPr/>
              </a:pPr>
              <a:t>9/06/2022</a:t>
            </a:fld>
            <a:endParaRPr lang="en-AU"/>
          </a:p>
        </p:txBody>
      </p:sp>
      <p:sp>
        <p:nvSpPr>
          <p:cNvPr id="5" name="Footer Placeholder 4">
            <a:extLst>
              <a:ext uri="{FF2B5EF4-FFF2-40B4-BE49-F238E27FC236}">
                <a16:creationId xmlns:a16="http://schemas.microsoft.com/office/drawing/2014/main" id="{706A6230-A5D2-495B-8D02-265CDB97E13D}"/>
              </a:ext>
            </a:extLst>
          </p:cNvPr>
          <p:cNvSpPr>
            <a:spLocks noGrp="1"/>
          </p:cNvSpPr>
          <p:nvPr>
            <p:ph type="ftr" sz="quarter" idx="11"/>
          </p:nvPr>
        </p:nvSpPr>
        <p:spPr/>
        <p:txBody>
          <a:bodyPr/>
          <a:lstStyle>
            <a:lvl1pPr>
              <a:defRPr/>
            </a:lvl1pPr>
          </a:lstStyle>
          <a:p>
            <a:pPr>
              <a:defRPr/>
            </a:pPr>
            <a:endParaRPr lang="en-AU"/>
          </a:p>
        </p:txBody>
      </p:sp>
      <p:sp>
        <p:nvSpPr>
          <p:cNvPr id="6" name="Slide Number Placeholder 5">
            <a:extLst>
              <a:ext uri="{FF2B5EF4-FFF2-40B4-BE49-F238E27FC236}">
                <a16:creationId xmlns:a16="http://schemas.microsoft.com/office/drawing/2014/main" id="{D714A277-F381-447A-B259-79C71097B7BF}"/>
              </a:ext>
            </a:extLst>
          </p:cNvPr>
          <p:cNvSpPr>
            <a:spLocks noGrp="1"/>
          </p:cNvSpPr>
          <p:nvPr>
            <p:ph type="sldNum" sz="quarter" idx="12"/>
          </p:nvPr>
        </p:nvSpPr>
        <p:spPr/>
        <p:txBody>
          <a:bodyPr/>
          <a:lstStyle>
            <a:lvl1pPr>
              <a:defRPr/>
            </a:lvl1pPr>
          </a:lstStyle>
          <a:p>
            <a:pPr>
              <a:defRPr/>
            </a:pPr>
            <a:fld id="{DD826922-E3C3-4A94-AF4B-FA0F689D1378}" type="slidenum">
              <a:rPr lang="en-AU" altLang="en-US"/>
              <a:pPr>
                <a:defRPr/>
              </a:pPr>
              <a:t>‹#›</a:t>
            </a:fld>
            <a:endParaRPr lang="en-AU" altLang="en-US"/>
          </a:p>
        </p:txBody>
      </p:sp>
    </p:spTree>
    <p:extLst>
      <p:ext uri="{BB962C8B-B14F-4D97-AF65-F5344CB8AC3E}">
        <p14:creationId xmlns:p14="http://schemas.microsoft.com/office/powerpoint/2010/main" val="2949175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3">
            <a:extLst>
              <a:ext uri="{FF2B5EF4-FFF2-40B4-BE49-F238E27FC236}">
                <a16:creationId xmlns:a16="http://schemas.microsoft.com/office/drawing/2014/main" id="{396542A0-2FDD-4DF4-9A5A-CC1E7A551D9F}"/>
              </a:ext>
            </a:extLst>
          </p:cNvPr>
          <p:cNvSpPr>
            <a:spLocks noGrp="1"/>
          </p:cNvSpPr>
          <p:nvPr>
            <p:ph type="dt" sz="half" idx="10"/>
          </p:nvPr>
        </p:nvSpPr>
        <p:spPr/>
        <p:txBody>
          <a:bodyPr/>
          <a:lstStyle>
            <a:lvl1pPr>
              <a:defRPr/>
            </a:lvl1pPr>
          </a:lstStyle>
          <a:p>
            <a:pPr>
              <a:defRPr/>
            </a:pPr>
            <a:fld id="{E0686BD7-7AAF-49EC-9FBF-4E9EBBDA037E}" type="datetimeFigureOut">
              <a:rPr lang="en-AU"/>
              <a:pPr>
                <a:defRPr/>
              </a:pPr>
              <a:t>9/06/2022</a:t>
            </a:fld>
            <a:endParaRPr lang="en-AU"/>
          </a:p>
        </p:txBody>
      </p:sp>
      <p:sp>
        <p:nvSpPr>
          <p:cNvPr id="6" name="Footer Placeholder 4">
            <a:extLst>
              <a:ext uri="{FF2B5EF4-FFF2-40B4-BE49-F238E27FC236}">
                <a16:creationId xmlns:a16="http://schemas.microsoft.com/office/drawing/2014/main" id="{BE8F6E22-5CD7-4E43-B213-FAAB1D4C1E50}"/>
              </a:ext>
            </a:extLst>
          </p:cNvPr>
          <p:cNvSpPr>
            <a:spLocks noGrp="1"/>
          </p:cNvSpPr>
          <p:nvPr>
            <p:ph type="ftr" sz="quarter" idx="11"/>
          </p:nvPr>
        </p:nvSpPr>
        <p:spPr/>
        <p:txBody>
          <a:bodyPr/>
          <a:lstStyle>
            <a:lvl1pPr>
              <a:defRPr/>
            </a:lvl1pPr>
          </a:lstStyle>
          <a:p>
            <a:pPr>
              <a:defRPr/>
            </a:pPr>
            <a:endParaRPr lang="en-AU"/>
          </a:p>
        </p:txBody>
      </p:sp>
      <p:sp>
        <p:nvSpPr>
          <p:cNvPr id="7" name="Slide Number Placeholder 5">
            <a:extLst>
              <a:ext uri="{FF2B5EF4-FFF2-40B4-BE49-F238E27FC236}">
                <a16:creationId xmlns:a16="http://schemas.microsoft.com/office/drawing/2014/main" id="{31E86ABE-188D-4783-9710-DC5C66C04513}"/>
              </a:ext>
            </a:extLst>
          </p:cNvPr>
          <p:cNvSpPr>
            <a:spLocks noGrp="1"/>
          </p:cNvSpPr>
          <p:nvPr>
            <p:ph type="sldNum" sz="quarter" idx="12"/>
          </p:nvPr>
        </p:nvSpPr>
        <p:spPr/>
        <p:txBody>
          <a:bodyPr/>
          <a:lstStyle>
            <a:lvl1pPr>
              <a:defRPr/>
            </a:lvl1pPr>
          </a:lstStyle>
          <a:p>
            <a:pPr>
              <a:defRPr/>
            </a:pPr>
            <a:fld id="{099631A7-2489-4720-A9FB-74646AB2CF1C}" type="slidenum">
              <a:rPr lang="en-AU" altLang="en-US"/>
              <a:pPr>
                <a:defRPr/>
              </a:pPr>
              <a:t>‹#›</a:t>
            </a:fld>
            <a:endParaRPr lang="en-AU" altLang="en-US"/>
          </a:p>
        </p:txBody>
      </p:sp>
    </p:spTree>
    <p:extLst>
      <p:ext uri="{BB962C8B-B14F-4D97-AF65-F5344CB8AC3E}">
        <p14:creationId xmlns:p14="http://schemas.microsoft.com/office/powerpoint/2010/main" val="11458081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3">
            <a:extLst>
              <a:ext uri="{FF2B5EF4-FFF2-40B4-BE49-F238E27FC236}">
                <a16:creationId xmlns:a16="http://schemas.microsoft.com/office/drawing/2014/main" id="{58BC2B08-9443-4A03-A3B2-A64369EC9AA7}"/>
              </a:ext>
            </a:extLst>
          </p:cNvPr>
          <p:cNvSpPr>
            <a:spLocks noGrp="1"/>
          </p:cNvSpPr>
          <p:nvPr>
            <p:ph type="dt" sz="half" idx="10"/>
          </p:nvPr>
        </p:nvSpPr>
        <p:spPr/>
        <p:txBody>
          <a:bodyPr/>
          <a:lstStyle>
            <a:lvl1pPr>
              <a:defRPr/>
            </a:lvl1pPr>
          </a:lstStyle>
          <a:p>
            <a:pPr>
              <a:defRPr/>
            </a:pPr>
            <a:fld id="{B30637FA-5955-43D8-BCA7-64EA0A9A7097}" type="datetimeFigureOut">
              <a:rPr lang="en-AU"/>
              <a:pPr>
                <a:defRPr/>
              </a:pPr>
              <a:t>9/06/2022</a:t>
            </a:fld>
            <a:endParaRPr lang="en-AU"/>
          </a:p>
        </p:txBody>
      </p:sp>
      <p:sp>
        <p:nvSpPr>
          <p:cNvPr id="8" name="Footer Placeholder 4">
            <a:extLst>
              <a:ext uri="{FF2B5EF4-FFF2-40B4-BE49-F238E27FC236}">
                <a16:creationId xmlns:a16="http://schemas.microsoft.com/office/drawing/2014/main" id="{8E3A9FEF-D22A-4B7B-AB4D-4B5D0A8B28E0}"/>
              </a:ext>
            </a:extLst>
          </p:cNvPr>
          <p:cNvSpPr>
            <a:spLocks noGrp="1"/>
          </p:cNvSpPr>
          <p:nvPr>
            <p:ph type="ftr" sz="quarter" idx="11"/>
          </p:nvPr>
        </p:nvSpPr>
        <p:spPr/>
        <p:txBody>
          <a:bodyPr/>
          <a:lstStyle>
            <a:lvl1pPr>
              <a:defRPr/>
            </a:lvl1pPr>
          </a:lstStyle>
          <a:p>
            <a:pPr>
              <a:defRPr/>
            </a:pPr>
            <a:endParaRPr lang="en-AU"/>
          </a:p>
        </p:txBody>
      </p:sp>
      <p:sp>
        <p:nvSpPr>
          <p:cNvPr id="9" name="Slide Number Placeholder 5">
            <a:extLst>
              <a:ext uri="{FF2B5EF4-FFF2-40B4-BE49-F238E27FC236}">
                <a16:creationId xmlns:a16="http://schemas.microsoft.com/office/drawing/2014/main" id="{B4494F78-F0CD-4D8E-BD1D-A667DF87A81D}"/>
              </a:ext>
            </a:extLst>
          </p:cNvPr>
          <p:cNvSpPr>
            <a:spLocks noGrp="1"/>
          </p:cNvSpPr>
          <p:nvPr>
            <p:ph type="sldNum" sz="quarter" idx="12"/>
          </p:nvPr>
        </p:nvSpPr>
        <p:spPr/>
        <p:txBody>
          <a:bodyPr/>
          <a:lstStyle>
            <a:lvl1pPr>
              <a:defRPr/>
            </a:lvl1pPr>
          </a:lstStyle>
          <a:p>
            <a:pPr>
              <a:defRPr/>
            </a:pPr>
            <a:fld id="{0C9D0410-050E-4B94-83B2-2D0654E4D266}" type="slidenum">
              <a:rPr lang="en-AU" altLang="en-US"/>
              <a:pPr>
                <a:defRPr/>
              </a:pPr>
              <a:t>‹#›</a:t>
            </a:fld>
            <a:endParaRPr lang="en-AU" altLang="en-US"/>
          </a:p>
        </p:txBody>
      </p:sp>
    </p:spTree>
    <p:extLst>
      <p:ext uri="{BB962C8B-B14F-4D97-AF65-F5344CB8AC3E}">
        <p14:creationId xmlns:p14="http://schemas.microsoft.com/office/powerpoint/2010/main" val="3657577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Date Placeholder 3">
            <a:extLst>
              <a:ext uri="{FF2B5EF4-FFF2-40B4-BE49-F238E27FC236}">
                <a16:creationId xmlns:a16="http://schemas.microsoft.com/office/drawing/2014/main" id="{53CC0C0D-765E-4213-8086-D34B678C3997}"/>
              </a:ext>
            </a:extLst>
          </p:cNvPr>
          <p:cNvSpPr>
            <a:spLocks noGrp="1"/>
          </p:cNvSpPr>
          <p:nvPr>
            <p:ph type="dt" sz="half" idx="10"/>
          </p:nvPr>
        </p:nvSpPr>
        <p:spPr/>
        <p:txBody>
          <a:bodyPr/>
          <a:lstStyle>
            <a:lvl1pPr>
              <a:defRPr/>
            </a:lvl1pPr>
          </a:lstStyle>
          <a:p>
            <a:pPr>
              <a:defRPr/>
            </a:pPr>
            <a:fld id="{6275430A-E208-4E87-ACCC-D72C6776BF7C}" type="datetimeFigureOut">
              <a:rPr lang="en-AU"/>
              <a:pPr>
                <a:defRPr/>
              </a:pPr>
              <a:t>9/06/2022</a:t>
            </a:fld>
            <a:endParaRPr lang="en-AU"/>
          </a:p>
        </p:txBody>
      </p:sp>
      <p:sp>
        <p:nvSpPr>
          <p:cNvPr id="4" name="Footer Placeholder 4">
            <a:extLst>
              <a:ext uri="{FF2B5EF4-FFF2-40B4-BE49-F238E27FC236}">
                <a16:creationId xmlns:a16="http://schemas.microsoft.com/office/drawing/2014/main" id="{6695E07C-33B4-4F54-9253-1E06CAA06814}"/>
              </a:ext>
            </a:extLst>
          </p:cNvPr>
          <p:cNvSpPr>
            <a:spLocks noGrp="1"/>
          </p:cNvSpPr>
          <p:nvPr>
            <p:ph type="ftr" sz="quarter" idx="11"/>
          </p:nvPr>
        </p:nvSpPr>
        <p:spPr/>
        <p:txBody>
          <a:bodyPr/>
          <a:lstStyle>
            <a:lvl1pPr>
              <a:defRPr/>
            </a:lvl1pPr>
          </a:lstStyle>
          <a:p>
            <a:pPr>
              <a:defRPr/>
            </a:pPr>
            <a:endParaRPr lang="en-AU"/>
          </a:p>
        </p:txBody>
      </p:sp>
      <p:sp>
        <p:nvSpPr>
          <p:cNvPr id="5" name="Slide Number Placeholder 5">
            <a:extLst>
              <a:ext uri="{FF2B5EF4-FFF2-40B4-BE49-F238E27FC236}">
                <a16:creationId xmlns:a16="http://schemas.microsoft.com/office/drawing/2014/main" id="{B06D38B3-3F5C-415C-9A52-99B1C66F8E4B}"/>
              </a:ext>
            </a:extLst>
          </p:cNvPr>
          <p:cNvSpPr>
            <a:spLocks noGrp="1"/>
          </p:cNvSpPr>
          <p:nvPr>
            <p:ph type="sldNum" sz="quarter" idx="12"/>
          </p:nvPr>
        </p:nvSpPr>
        <p:spPr/>
        <p:txBody>
          <a:bodyPr/>
          <a:lstStyle>
            <a:lvl1pPr>
              <a:defRPr/>
            </a:lvl1pPr>
          </a:lstStyle>
          <a:p>
            <a:pPr>
              <a:defRPr/>
            </a:pPr>
            <a:fld id="{3E27D64C-39E3-428F-846C-B4BB36CBA208}" type="slidenum">
              <a:rPr lang="en-AU" altLang="en-US"/>
              <a:pPr>
                <a:defRPr/>
              </a:pPr>
              <a:t>‹#›</a:t>
            </a:fld>
            <a:endParaRPr lang="en-AU" altLang="en-US"/>
          </a:p>
        </p:txBody>
      </p:sp>
    </p:spTree>
    <p:extLst>
      <p:ext uri="{BB962C8B-B14F-4D97-AF65-F5344CB8AC3E}">
        <p14:creationId xmlns:p14="http://schemas.microsoft.com/office/powerpoint/2010/main" val="24862678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A98AADE5-3624-45D8-9B2F-E491D0919B2E}"/>
              </a:ext>
            </a:extLst>
          </p:cNvPr>
          <p:cNvSpPr>
            <a:spLocks noGrp="1"/>
          </p:cNvSpPr>
          <p:nvPr>
            <p:ph type="dt" sz="half" idx="10"/>
          </p:nvPr>
        </p:nvSpPr>
        <p:spPr/>
        <p:txBody>
          <a:bodyPr/>
          <a:lstStyle>
            <a:lvl1pPr>
              <a:defRPr/>
            </a:lvl1pPr>
          </a:lstStyle>
          <a:p>
            <a:pPr>
              <a:defRPr/>
            </a:pPr>
            <a:fld id="{A1078DF1-37CC-4726-A861-A83D61380D92}" type="datetimeFigureOut">
              <a:rPr lang="en-AU"/>
              <a:pPr>
                <a:defRPr/>
              </a:pPr>
              <a:t>9/06/2022</a:t>
            </a:fld>
            <a:endParaRPr lang="en-AU"/>
          </a:p>
        </p:txBody>
      </p:sp>
      <p:sp>
        <p:nvSpPr>
          <p:cNvPr id="3" name="Footer Placeholder 4">
            <a:extLst>
              <a:ext uri="{FF2B5EF4-FFF2-40B4-BE49-F238E27FC236}">
                <a16:creationId xmlns:a16="http://schemas.microsoft.com/office/drawing/2014/main" id="{9EF630ED-CE6B-4E7F-84D8-E4436BAACDB0}"/>
              </a:ext>
            </a:extLst>
          </p:cNvPr>
          <p:cNvSpPr>
            <a:spLocks noGrp="1"/>
          </p:cNvSpPr>
          <p:nvPr>
            <p:ph type="ftr" sz="quarter" idx="11"/>
          </p:nvPr>
        </p:nvSpPr>
        <p:spPr/>
        <p:txBody>
          <a:bodyPr/>
          <a:lstStyle>
            <a:lvl1pPr>
              <a:defRPr/>
            </a:lvl1pPr>
          </a:lstStyle>
          <a:p>
            <a:pPr>
              <a:defRPr/>
            </a:pPr>
            <a:endParaRPr lang="en-AU"/>
          </a:p>
        </p:txBody>
      </p:sp>
      <p:sp>
        <p:nvSpPr>
          <p:cNvPr id="4" name="Slide Number Placeholder 5">
            <a:extLst>
              <a:ext uri="{FF2B5EF4-FFF2-40B4-BE49-F238E27FC236}">
                <a16:creationId xmlns:a16="http://schemas.microsoft.com/office/drawing/2014/main" id="{68399E0F-1946-40AD-B4E7-39D0EAB30E4E}"/>
              </a:ext>
            </a:extLst>
          </p:cNvPr>
          <p:cNvSpPr>
            <a:spLocks noGrp="1"/>
          </p:cNvSpPr>
          <p:nvPr>
            <p:ph type="sldNum" sz="quarter" idx="12"/>
          </p:nvPr>
        </p:nvSpPr>
        <p:spPr/>
        <p:txBody>
          <a:bodyPr/>
          <a:lstStyle>
            <a:lvl1pPr>
              <a:defRPr/>
            </a:lvl1pPr>
          </a:lstStyle>
          <a:p>
            <a:pPr>
              <a:defRPr/>
            </a:pPr>
            <a:fld id="{DCADB044-111E-40BD-B7F5-AAB7D4E2ADE1}" type="slidenum">
              <a:rPr lang="en-AU" altLang="en-US"/>
              <a:pPr>
                <a:defRPr/>
              </a:pPr>
              <a:t>‹#›</a:t>
            </a:fld>
            <a:endParaRPr lang="en-AU" altLang="en-US"/>
          </a:p>
        </p:txBody>
      </p:sp>
    </p:spTree>
    <p:extLst>
      <p:ext uri="{BB962C8B-B14F-4D97-AF65-F5344CB8AC3E}">
        <p14:creationId xmlns:p14="http://schemas.microsoft.com/office/powerpoint/2010/main" val="19658621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a:extLst>
              <a:ext uri="{FF2B5EF4-FFF2-40B4-BE49-F238E27FC236}">
                <a16:creationId xmlns:a16="http://schemas.microsoft.com/office/drawing/2014/main" id="{A1838093-2655-45FE-A435-908DE5859E07}"/>
              </a:ext>
            </a:extLst>
          </p:cNvPr>
          <p:cNvSpPr>
            <a:spLocks noGrp="1"/>
          </p:cNvSpPr>
          <p:nvPr>
            <p:ph type="dt" sz="half" idx="10"/>
          </p:nvPr>
        </p:nvSpPr>
        <p:spPr/>
        <p:txBody>
          <a:bodyPr/>
          <a:lstStyle>
            <a:lvl1pPr>
              <a:defRPr/>
            </a:lvl1pPr>
          </a:lstStyle>
          <a:p>
            <a:pPr>
              <a:defRPr/>
            </a:pPr>
            <a:fld id="{2C431098-75F7-4BE0-9055-206DE5C6F295}" type="datetimeFigureOut">
              <a:rPr lang="en-AU"/>
              <a:pPr>
                <a:defRPr/>
              </a:pPr>
              <a:t>9/06/2022</a:t>
            </a:fld>
            <a:endParaRPr lang="en-AU"/>
          </a:p>
        </p:txBody>
      </p:sp>
      <p:sp>
        <p:nvSpPr>
          <p:cNvPr id="6" name="Footer Placeholder 4">
            <a:extLst>
              <a:ext uri="{FF2B5EF4-FFF2-40B4-BE49-F238E27FC236}">
                <a16:creationId xmlns:a16="http://schemas.microsoft.com/office/drawing/2014/main" id="{2797F991-BEFD-40CE-BE49-DBE06436CAD0}"/>
              </a:ext>
            </a:extLst>
          </p:cNvPr>
          <p:cNvSpPr>
            <a:spLocks noGrp="1"/>
          </p:cNvSpPr>
          <p:nvPr>
            <p:ph type="ftr" sz="quarter" idx="11"/>
          </p:nvPr>
        </p:nvSpPr>
        <p:spPr/>
        <p:txBody>
          <a:bodyPr/>
          <a:lstStyle>
            <a:lvl1pPr>
              <a:defRPr/>
            </a:lvl1pPr>
          </a:lstStyle>
          <a:p>
            <a:pPr>
              <a:defRPr/>
            </a:pPr>
            <a:endParaRPr lang="en-AU"/>
          </a:p>
        </p:txBody>
      </p:sp>
      <p:sp>
        <p:nvSpPr>
          <p:cNvPr id="7" name="Slide Number Placeholder 5">
            <a:extLst>
              <a:ext uri="{FF2B5EF4-FFF2-40B4-BE49-F238E27FC236}">
                <a16:creationId xmlns:a16="http://schemas.microsoft.com/office/drawing/2014/main" id="{E906EDA9-B726-4F7D-85C4-2A5D026B7993}"/>
              </a:ext>
            </a:extLst>
          </p:cNvPr>
          <p:cNvSpPr>
            <a:spLocks noGrp="1"/>
          </p:cNvSpPr>
          <p:nvPr>
            <p:ph type="sldNum" sz="quarter" idx="12"/>
          </p:nvPr>
        </p:nvSpPr>
        <p:spPr/>
        <p:txBody>
          <a:bodyPr/>
          <a:lstStyle>
            <a:lvl1pPr>
              <a:defRPr/>
            </a:lvl1pPr>
          </a:lstStyle>
          <a:p>
            <a:pPr>
              <a:defRPr/>
            </a:pPr>
            <a:fld id="{1EAF78A4-43B6-42CB-8112-1ACF5B7D869E}" type="slidenum">
              <a:rPr lang="en-AU" altLang="en-US"/>
              <a:pPr>
                <a:defRPr/>
              </a:pPr>
              <a:t>‹#›</a:t>
            </a:fld>
            <a:endParaRPr lang="en-AU" altLang="en-US"/>
          </a:p>
        </p:txBody>
      </p:sp>
    </p:spTree>
    <p:extLst>
      <p:ext uri="{BB962C8B-B14F-4D97-AF65-F5344CB8AC3E}">
        <p14:creationId xmlns:p14="http://schemas.microsoft.com/office/powerpoint/2010/main" val="2695303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AU" noProof="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a:extLst>
              <a:ext uri="{FF2B5EF4-FFF2-40B4-BE49-F238E27FC236}">
                <a16:creationId xmlns:a16="http://schemas.microsoft.com/office/drawing/2014/main" id="{16DFF86D-CAC4-4177-BABE-64D2486DA4D3}"/>
              </a:ext>
            </a:extLst>
          </p:cNvPr>
          <p:cNvSpPr>
            <a:spLocks noGrp="1"/>
          </p:cNvSpPr>
          <p:nvPr>
            <p:ph type="dt" sz="half" idx="10"/>
          </p:nvPr>
        </p:nvSpPr>
        <p:spPr/>
        <p:txBody>
          <a:bodyPr/>
          <a:lstStyle>
            <a:lvl1pPr>
              <a:defRPr/>
            </a:lvl1pPr>
          </a:lstStyle>
          <a:p>
            <a:pPr>
              <a:defRPr/>
            </a:pPr>
            <a:fld id="{30879A35-7CD9-449F-A145-A2460B7A407D}" type="datetimeFigureOut">
              <a:rPr lang="en-AU"/>
              <a:pPr>
                <a:defRPr/>
              </a:pPr>
              <a:t>9/06/2022</a:t>
            </a:fld>
            <a:endParaRPr lang="en-AU"/>
          </a:p>
        </p:txBody>
      </p:sp>
      <p:sp>
        <p:nvSpPr>
          <p:cNvPr id="6" name="Footer Placeholder 4">
            <a:extLst>
              <a:ext uri="{FF2B5EF4-FFF2-40B4-BE49-F238E27FC236}">
                <a16:creationId xmlns:a16="http://schemas.microsoft.com/office/drawing/2014/main" id="{6199F659-4A8B-4604-9D80-097CBFABC57F}"/>
              </a:ext>
            </a:extLst>
          </p:cNvPr>
          <p:cNvSpPr>
            <a:spLocks noGrp="1"/>
          </p:cNvSpPr>
          <p:nvPr>
            <p:ph type="ftr" sz="quarter" idx="11"/>
          </p:nvPr>
        </p:nvSpPr>
        <p:spPr/>
        <p:txBody>
          <a:bodyPr/>
          <a:lstStyle>
            <a:lvl1pPr>
              <a:defRPr/>
            </a:lvl1pPr>
          </a:lstStyle>
          <a:p>
            <a:pPr>
              <a:defRPr/>
            </a:pPr>
            <a:endParaRPr lang="en-AU"/>
          </a:p>
        </p:txBody>
      </p:sp>
      <p:sp>
        <p:nvSpPr>
          <p:cNvPr id="7" name="Slide Number Placeholder 5">
            <a:extLst>
              <a:ext uri="{FF2B5EF4-FFF2-40B4-BE49-F238E27FC236}">
                <a16:creationId xmlns:a16="http://schemas.microsoft.com/office/drawing/2014/main" id="{DE3B44C3-0FC8-4DAA-B17E-560D308306B0}"/>
              </a:ext>
            </a:extLst>
          </p:cNvPr>
          <p:cNvSpPr>
            <a:spLocks noGrp="1"/>
          </p:cNvSpPr>
          <p:nvPr>
            <p:ph type="sldNum" sz="quarter" idx="12"/>
          </p:nvPr>
        </p:nvSpPr>
        <p:spPr/>
        <p:txBody>
          <a:bodyPr/>
          <a:lstStyle>
            <a:lvl1pPr>
              <a:defRPr/>
            </a:lvl1pPr>
          </a:lstStyle>
          <a:p>
            <a:pPr>
              <a:defRPr/>
            </a:pPr>
            <a:fld id="{79F5FAE5-6A76-47FA-994D-C254A09199D4}" type="slidenum">
              <a:rPr lang="en-AU" altLang="en-US"/>
              <a:pPr>
                <a:defRPr/>
              </a:pPr>
              <a:t>‹#›</a:t>
            </a:fld>
            <a:endParaRPr lang="en-AU" altLang="en-US"/>
          </a:p>
        </p:txBody>
      </p:sp>
    </p:spTree>
    <p:extLst>
      <p:ext uri="{BB962C8B-B14F-4D97-AF65-F5344CB8AC3E}">
        <p14:creationId xmlns:p14="http://schemas.microsoft.com/office/powerpoint/2010/main" val="11465800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254D8F0C-3E8E-43D5-8C34-1FC4F39D4E80}"/>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AU" altLang="en-US"/>
          </a:p>
        </p:txBody>
      </p:sp>
      <p:sp>
        <p:nvSpPr>
          <p:cNvPr id="1027" name="Text Placeholder 2">
            <a:extLst>
              <a:ext uri="{FF2B5EF4-FFF2-40B4-BE49-F238E27FC236}">
                <a16:creationId xmlns:a16="http://schemas.microsoft.com/office/drawing/2014/main" id="{215F4DCF-C838-4D89-A98F-728E2564580D}"/>
              </a:ext>
            </a:extLst>
          </p:cNvPr>
          <p:cNvSpPr>
            <a:spLocks noGrp="1" noChangeArrowheads="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AU" altLang="en-US"/>
          </a:p>
        </p:txBody>
      </p:sp>
      <p:sp>
        <p:nvSpPr>
          <p:cNvPr id="4" name="Date Placeholder 3">
            <a:extLst>
              <a:ext uri="{FF2B5EF4-FFF2-40B4-BE49-F238E27FC236}">
                <a16:creationId xmlns:a16="http://schemas.microsoft.com/office/drawing/2014/main" id="{CB045B4B-B18D-48D8-9D05-C7FE6AF0C67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F1FC96B9-C88A-45B5-93C3-6E167C94A10F}" type="datetimeFigureOut">
              <a:rPr lang="en-AU"/>
              <a:pPr>
                <a:defRPr/>
              </a:pPr>
              <a:t>9/06/2022</a:t>
            </a:fld>
            <a:endParaRPr lang="en-AU"/>
          </a:p>
        </p:txBody>
      </p:sp>
      <p:sp>
        <p:nvSpPr>
          <p:cNvPr id="5" name="Footer Placeholder 4">
            <a:extLst>
              <a:ext uri="{FF2B5EF4-FFF2-40B4-BE49-F238E27FC236}">
                <a16:creationId xmlns:a16="http://schemas.microsoft.com/office/drawing/2014/main" id="{38AC3D4E-85B1-43FD-A93E-9888EF568E3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AU"/>
          </a:p>
        </p:txBody>
      </p:sp>
      <p:sp>
        <p:nvSpPr>
          <p:cNvPr id="6" name="Slide Number Placeholder 5">
            <a:extLst>
              <a:ext uri="{FF2B5EF4-FFF2-40B4-BE49-F238E27FC236}">
                <a16:creationId xmlns:a16="http://schemas.microsoft.com/office/drawing/2014/main" id="{8D8332FB-964F-4B65-A08A-091DD15640BA}"/>
              </a:ext>
            </a:extLst>
          </p:cNvPr>
          <p:cNvSpPr>
            <a:spLocks noGrp="1"/>
          </p:cNvSpPr>
          <p:nvPr>
            <p:ph type="sldNum" sz="quarter" idx="4"/>
          </p:nvPr>
        </p:nvSpPr>
        <p:spPr>
          <a:xfrm>
            <a:off x="8610600" y="6356350"/>
            <a:ext cx="27432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DD2396CA-E32D-4F9D-BEC8-F7A89958B208}" type="slidenum">
              <a:rPr lang="en-AU" altLang="en-US"/>
              <a:pPr>
                <a:defRPr/>
              </a:pPr>
              <a:t>‹#›</a:t>
            </a:fld>
            <a:endParaRPr lang="en-AU"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Criminal-Procedure-R@justice.qld.gov.au"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s://www.qld.gov.au/cpmcreview"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descr="&quot;&quot;">
            <a:extLst>
              <a:ext uri="{FF2B5EF4-FFF2-40B4-BE49-F238E27FC236}">
                <a16:creationId xmlns:a16="http://schemas.microsoft.com/office/drawing/2014/main" id="{EA61EDAD-CE6E-4818-8D81-0B20A74AEBD2}"/>
              </a:ext>
            </a:extLst>
          </p:cNvPr>
          <p:cNvSpPr>
            <a:spLocks noGrp="1" noRot="1" noChangeAspect="1" noMove="1" noResize="1" noEditPoints="1" noAdjustHandles="1" noChangeArrowheads="1" noChangeShapeType="1" noTextEdit="1"/>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7" name="Rectangle 26" descr="&quot;&quot;">
            <a:extLst>
              <a:ext uri="{FF2B5EF4-FFF2-40B4-BE49-F238E27FC236}">
                <a16:creationId xmlns:a16="http://schemas.microsoft.com/office/drawing/2014/main" id="{842A6A76-3E53-4296-9720-E8524A00F1DB}"/>
              </a:ext>
            </a:extLst>
          </p:cNvPr>
          <p:cNvSpPr>
            <a:spLocks noGrp="1" noRot="1" noChangeAspect="1" noMove="1" noResize="1" noEditPoints="1" noAdjustHandles="1" noChangeArrowheads="1" noChangeShapeType="1" noTextEdit="1"/>
          </p:cNvSpPr>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 name="Title 1">
            <a:extLst>
              <a:ext uri="{FF2B5EF4-FFF2-40B4-BE49-F238E27FC236}">
                <a16:creationId xmlns:a16="http://schemas.microsoft.com/office/drawing/2014/main" id="{F64ADE24-F5B9-4751-A8EE-AE508A8880E5}"/>
              </a:ext>
            </a:extLst>
          </p:cNvPr>
          <p:cNvSpPr>
            <a:spLocks noGrp="1"/>
          </p:cNvSpPr>
          <p:nvPr>
            <p:ph type="ctrTitle"/>
          </p:nvPr>
        </p:nvSpPr>
        <p:spPr>
          <a:xfrm>
            <a:off x="755650" y="3108325"/>
            <a:ext cx="4956175" cy="1052513"/>
          </a:xfrm>
        </p:spPr>
        <p:txBody>
          <a:bodyPr rtlCol="0">
            <a:normAutofit fontScale="90000"/>
          </a:bodyPr>
          <a:lstStyle/>
          <a:p>
            <a:pPr algn="l" eaLnBrk="1" fontAlgn="auto" hangingPunct="1">
              <a:spcAft>
                <a:spcPts val="0"/>
              </a:spcAft>
              <a:defRPr/>
            </a:pPr>
            <a:br>
              <a:rPr lang="en-AU" sz="4000">
                <a:solidFill>
                  <a:schemeClr val="tx2"/>
                </a:solidFill>
              </a:rPr>
            </a:br>
            <a:endParaRPr lang="en-AU" sz="4000" dirty="0">
              <a:solidFill>
                <a:schemeClr val="tx2"/>
              </a:solidFill>
            </a:endParaRPr>
          </a:p>
        </p:txBody>
      </p:sp>
      <p:grpSp>
        <p:nvGrpSpPr>
          <p:cNvPr id="3077" name="Group 28">
            <a:extLst>
              <a:ext uri="{FF2B5EF4-FFF2-40B4-BE49-F238E27FC236}">
                <a16:creationId xmlns:a16="http://schemas.microsoft.com/office/drawing/2014/main" id="{E10FDCD9-061C-417A-BCCA-2FDD51AFEE95}"/>
              </a:ext>
              <a:ext uri="{C183D7F6-B498-43B3-948B-1728B52AA6E4}">
                <adec:decorative xmlns:adec="http://schemas.microsoft.com/office/drawing/2017/decorative" val="1"/>
              </a:ext>
            </a:extLst>
          </p:cNvPr>
          <p:cNvGrpSpPr>
            <a:grpSpLocks noGrp="1" noUngrp="1" noRot="1" noChangeAspect="1" noMove="1" noResize="1"/>
          </p:cNvGrpSpPr>
          <p:nvPr/>
        </p:nvGrpSpPr>
        <p:grpSpPr bwMode="auto">
          <a:xfrm flipH="1">
            <a:off x="9677400" y="0"/>
            <a:ext cx="2514600" cy="2174875"/>
            <a:chOff x="-305" y="-4155"/>
            <a:chExt cx="2514948" cy="2174333"/>
          </a:xfrm>
        </p:grpSpPr>
        <p:sp>
          <p:nvSpPr>
            <p:cNvPr id="30" name="Freeform: Shape 29" descr="&quot;&quot;">
              <a:extLst>
                <a:ext uri="{FF2B5EF4-FFF2-40B4-BE49-F238E27FC236}">
                  <a16:creationId xmlns:a16="http://schemas.microsoft.com/office/drawing/2014/main" id="{FCAAA53A-1127-40B0-988C-AC6CDBC2F911}"/>
                </a:ext>
              </a:extLst>
            </p:cNvPr>
            <p:cNvSpPr/>
            <p:nvPr/>
          </p:nvSpPr>
          <p:spPr>
            <a:xfrm>
              <a:off x="-305" y="607"/>
              <a:ext cx="2514948" cy="2169571"/>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1" name="Freeform: Shape 30" descr="&quot;&quot;">
              <a:extLst>
                <a:ext uri="{FF2B5EF4-FFF2-40B4-BE49-F238E27FC236}">
                  <a16:creationId xmlns:a16="http://schemas.microsoft.com/office/drawing/2014/main" id="{529240C6-98BC-44E1-9062-2875BA9384EF}"/>
                </a:ext>
              </a:extLst>
            </p:cNvPr>
            <p:cNvSpPr/>
            <p:nvPr/>
          </p:nvSpPr>
          <p:spPr>
            <a:xfrm>
              <a:off x="-305" y="-4155"/>
              <a:ext cx="2492720" cy="1947378"/>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2" name="Freeform: Shape 31" descr="&quot;&quot;">
              <a:extLst>
                <a:ext uri="{FF2B5EF4-FFF2-40B4-BE49-F238E27FC236}">
                  <a16:creationId xmlns:a16="http://schemas.microsoft.com/office/drawing/2014/main" id="{9719CD50-0BE6-43ED-9E24-37CC60CA8716}"/>
                </a:ext>
              </a:extLst>
            </p:cNvPr>
            <p:cNvSpPr/>
            <p:nvPr/>
          </p:nvSpPr>
          <p:spPr>
            <a:xfrm>
              <a:off x="-305" y="607"/>
              <a:ext cx="2500658" cy="1972770"/>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800"/>
            </a:p>
          </p:txBody>
        </p:sp>
        <p:sp>
          <p:nvSpPr>
            <p:cNvPr id="33" name="Freeform: Shape 32" descr="&quot;&quot;">
              <a:extLst>
                <a:ext uri="{FF2B5EF4-FFF2-40B4-BE49-F238E27FC236}">
                  <a16:creationId xmlns:a16="http://schemas.microsoft.com/office/drawing/2014/main" id="{7D310D19-3350-46A0-8D54-835441E46431}"/>
                </a:ext>
              </a:extLst>
            </p:cNvPr>
            <p:cNvSpPr/>
            <p:nvPr/>
          </p:nvSpPr>
          <p:spPr>
            <a:xfrm>
              <a:off x="-305" y="607"/>
              <a:ext cx="2491132" cy="1942616"/>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grpSp>
      <p:pic>
        <p:nvPicPr>
          <p:cNvPr id="3078" name="Picture 19" descr="Text&#10;&#10;Description automatically generated">
            <a:extLst>
              <a:ext uri="{FF2B5EF4-FFF2-40B4-BE49-F238E27FC236}">
                <a16:creationId xmlns:a16="http://schemas.microsoft.com/office/drawing/2014/main" id="{4A7E3FE1-48E6-4BD9-97FB-C0739F09C70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1625" y="687388"/>
            <a:ext cx="11526838" cy="2103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079" name="Group 34">
            <a:extLst>
              <a:ext uri="{FF2B5EF4-FFF2-40B4-BE49-F238E27FC236}">
                <a16:creationId xmlns:a16="http://schemas.microsoft.com/office/drawing/2014/main" id="{C914922F-F9E1-4D63-B783-C0D302E7D3FF}"/>
              </a:ext>
              <a:ext uri="{C183D7F6-B498-43B3-948B-1728B52AA6E4}">
                <adec:decorative xmlns:adec="http://schemas.microsoft.com/office/drawing/2017/decorative" val="1"/>
              </a:ext>
            </a:extLst>
          </p:cNvPr>
          <p:cNvGrpSpPr>
            <a:grpSpLocks noGrp="1" noUngrp="1" noRot="1" noChangeAspect="1" noMove="1" noResize="1"/>
          </p:cNvGrpSpPr>
          <p:nvPr/>
        </p:nvGrpSpPr>
        <p:grpSpPr bwMode="auto">
          <a:xfrm rot="10800000" flipH="1">
            <a:off x="0" y="4322763"/>
            <a:ext cx="3378200" cy="2535237"/>
            <a:chOff x="-305" y="-1"/>
            <a:chExt cx="3832880" cy="2876136"/>
          </a:xfrm>
        </p:grpSpPr>
        <p:sp>
          <p:nvSpPr>
            <p:cNvPr id="36" name="Freeform: Shape 35" descr="&quot;&quot;">
              <a:extLst>
                <a:ext uri="{FF2B5EF4-FFF2-40B4-BE49-F238E27FC236}">
                  <a16:creationId xmlns:a16="http://schemas.microsoft.com/office/drawing/2014/main" id="{02A6ABCA-36C3-48A6-908C-C745EF3461A2}"/>
                </a:ext>
              </a:extLst>
            </p:cNvPr>
            <p:cNvSpPr/>
            <p:nvPr/>
          </p:nvSpPr>
          <p:spPr>
            <a:xfrm>
              <a:off x="-50738" y="-1"/>
              <a:ext cx="3816670" cy="2652817"/>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7" name="Freeform: Shape 36" descr="&quot;&quot;">
              <a:extLst>
                <a:ext uri="{FF2B5EF4-FFF2-40B4-BE49-F238E27FC236}">
                  <a16:creationId xmlns:a16="http://schemas.microsoft.com/office/drawing/2014/main" id="{AE81C94E-8C88-49B9-BF45-9087B6CA25FE}"/>
                </a:ext>
              </a:extLst>
            </p:cNvPr>
            <p:cNvSpPr/>
            <p:nvPr/>
          </p:nvSpPr>
          <p:spPr>
            <a:xfrm>
              <a:off x="-50738" y="-1"/>
              <a:ext cx="3816670" cy="2652817"/>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38" name="Freeform: Shape 37" descr="&quot;&quot;">
              <a:extLst>
                <a:ext uri="{FF2B5EF4-FFF2-40B4-BE49-F238E27FC236}">
                  <a16:creationId xmlns:a16="http://schemas.microsoft.com/office/drawing/2014/main" id="{9EB7682B-1005-4BCD-BFBA-0C984BE40455}"/>
                </a:ext>
              </a:extLst>
            </p:cNvPr>
            <p:cNvSpPr/>
            <p:nvPr/>
          </p:nvSpPr>
          <p:spPr>
            <a:xfrm>
              <a:off x="-50738" y="-50428"/>
              <a:ext cx="3816670" cy="2676230"/>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39" name="Freeform: Shape 38" descr="&quot;&quot;">
              <a:extLst>
                <a:ext uri="{FF2B5EF4-FFF2-40B4-BE49-F238E27FC236}">
                  <a16:creationId xmlns:a16="http://schemas.microsoft.com/office/drawing/2014/main" id="{0B252AB7-2082-4E3F-BD8D-5CB7AB14EAE1}"/>
                </a:ext>
              </a:extLst>
            </p:cNvPr>
            <p:cNvSpPr/>
            <p:nvPr/>
          </p:nvSpPr>
          <p:spPr>
            <a:xfrm>
              <a:off x="-305" y="-1"/>
              <a:ext cx="383288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pic>
        <p:nvPicPr>
          <p:cNvPr id="40" name="Content Placeholder 1">
            <a:extLst>
              <a:ext uri="{FF2B5EF4-FFF2-40B4-BE49-F238E27FC236}">
                <a16:creationId xmlns:a16="http://schemas.microsoft.com/office/drawing/2014/main" id="{3E64067E-C705-4EB6-9937-8A810B171B53}"/>
              </a:ext>
            </a:extLst>
          </p:cNvPr>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a:xfrm>
            <a:off x="6467475" y="2857500"/>
            <a:ext cx="5078413" cy="3670300"/>
          </a:xfr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0"/>
                                        </p:tgtEl>
                                        <p:attrNameLst>
                                          <p:attrName>style.visibility</p:attrName>
                                        </p:attrNameLst>
                                      </p:cBhvr>
                                      <p:to>
                                        <p:strVal val="visible"/>
                                      </p:to>
                                    </p:set>
                                    <p:anim calcmode="lin" valueType="num">
                                      <p:cBhvr additive="base">
                                        <p:cTn id="7" dur="500" fill="hold"/>
                                        <p:tgtEl>
                                          <p:spTgt spid="40"/>
                                        </p:tgtEl>
                                        <p:attrNameLst>
                                          <p:attrName>ppt_x</p:attrName>
                                        </p:attrNameLst>
                                      </p:cBhvr>
                                      <p:tavLst>
                                        <p:tav tm="0">
                                          <p:val>
                                            <p:strVal val="#ppt_x"/>
                                          </p:val>
                                        </p:tav>
                                        <p:tav tm="100000">
                                          <p:val>
                                            <p:strVal val="#ppt_x"/>
                                          </p:val>
                                        </p:tav>
                                      </p:tavLst>
                                    </p:anim>
                                    <p:anim calcmode="lin" valueType="num">
                                      <p:cBhvr additive="base">
                                        <p:cTn id="8" dur="500" fill="hold"/>
                                        <p:tgtEl>
                                          <p:spTgt spid="4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C7BE4-D11B-4E9E-AB71-6B1A69D81843}"/>
              </a:ext>
            </a:extLst>
          </p:cNvPr>
          <p:cNvSpPr>
            <a:spLocks noGrp="1"/>
          </p:cNvSpPr>
          <p:nvPr>
            <p:ph type="title"/>
          </p:nvPr>
        </p:nvSpPr>
        <p:spPr/>
        <p:txBody>
          <a:bodyPr/>
          <a:lstStyle/>
          <a:p>
            <a:pPr>
              <a:defRPr/>
            </a:pPr>
            <a:r>
              <a:rPr lang="en-AU" altLang="en-US" b="1" dirty="0">
                <a:solidFill>
                  <a:schemeClr val="accent1">
                    <a:lumMod val="75000"/>
                  </a:schemeClr>
                </a:solidFill>
                <a:latin typeface="Century Gothic" panose="020B0502020202020204" pitchFamily="34" charset="0"/>
              </a:rPr>
              <a:t>Issues to consider</a:t>
            </a:r>
            <a:endParaRPr lang="en-AU" dirty="0"/>
          </a:p>
        </p:txBody>
      </p:sp>
      <p:sp>
        <p:nvSpPr>
          <p:cNvPr id="3" name="Content Placeholder 2">
            <a:extLst>
              <a:ext uri="{FF2B5EF4-FFF2-40B4-BE49-F238E27FC236}">
                <a16:creationId xmlns:a16="http://schemas.microsoft.com/office/drawing/2014/main" id="{5A3DF17B-391A-41EA-BA5B-16528DB72CA0}"/>
              </a:ext>
            </a:extLst>
          </p:cNvPr>
          <p:cNvSpPr>
            <a:spLocks noGrp="1"/>
          </p:cNvSpPr>
          <p:nvPr>
            <p:ph idx="1"/>
          </p:nvPr>
        </p:nvSpPr>
        <p:spPr/>
        <p:txBody>
          <a:bodyPr/>
          <a:lstStyle/>
          <a:p>
            <a:pPr lvl="1">
              <a:defRPr/>
            </a:pPr>
            <a:r>
              <a:rPr lang="en-AU" altLang="en-US" sz="2200" b="1" dirty="0">
                <a:solidFill>
                  <a:schemeClr val="accent5"/>
                </a:solidFill>
                <a:latin typeface="Century Gothic" panose="020B0502020202020204" pitchFamily="34" charset="0"/>
              </a:rPr>
              <a:t>Starting proceedings</a:t>
            </a:r>
          </a:p>
          <a:p>
            <a:pPr lvl="2">
              <a:defRPr/>
            </a:pPr>
            <a:r>
              <a:rPr lang="en-AU" altLang="en-US" sz="1800" b="1" dirty="0">
                <a:latin typeface="Century Gothic" panose="020B0502020202020204" pitchFamily="34" charset="0"/>
              </a:rPr>
              <a:t>The police can start some criminal proceedings by giving a person a notice, which tells the person that they have to come to court</a:t>
            </a:r>
          </a:p>
          <a:p>
            <a:pPr lvl="2">
              <a:defRPr/>
            </a:pPr>
            <a:r>
              <a:rPr lang="en-AU" altLang="en-US" sz="1800" b="1" dirty="0">
                <a:latin typeface="Century Gothic" panose="020B0502020202020204" pitchFamily="34" charset="0"/>
              </a:rPr>
              <a:t>The </a:t>
            </a:r>
            <a:r>
              <a:rPr lang="en-AU" altLang="en-US" sz="1800" b="1" i="1" dirty="0">
                <a:latin typeface="Century Gothic" panose="020B0502020202020204" pitchFamily="34" charset="0"/>
              </a:rPr>
              <a:t>Justices Act 1996 </a:t>
            </a:r>
            <a:r>
              <a:rPr lang="en-AU" altLang="en-US" sz="1800" b="1" dirty="0">
                <a:latin typeface="Century Gothic" panose="020B0502020202020204" pitchFamily="34" charset="0"/>
              </a:rPr>
              <a:t>says that proceedings can be started by using a ‘complaint and summons’, which is outdated and can take a long time</a:t>
            </a:r>
          </a:p>
          <a:p>
            <a:pPr lvl="2">
              <a:defRPr/>
            </a:pPr>
            <a:r>
              <a:rPr lang="en-AU" altLang="en-US" sz="1800" b="1" dirty="0">
                <a:solidFill>
                  <a:schemeClr val="accent5"/>
                </a:solidFill>
                <a:latin typeface="Century Gothic" panose="020B0502020202020204" pitchFamily="34" charset="0"/>
              </a:rPr>
              <a:t>How can we make it simpler to start a criminal proceeding? </a:t>
            </a:r>
          </a:p>
          <a:p>
            <a:pPr lvl="2">
              <a:defRPr/>
            </a:pPr>
            <a:endParaRPr lang="en-AU" altLang="en-US" sz="1800" b="1" dirty="0">
              <a:latin typeface="Century Gothic" panose="020B0502020202020204" pitchFamily="34" charset="0"/>
            </a:endParaRPr>
          </a:p>
          <a:p>
            <a:pPr lvl="1">
              <a:defRPr/>
            </a:pPr>
            <a:r>
              <a:rPr lang="en-AU" altLang="en-US" sz="2200" b="1" dirty="0">
                <a:solidFill>
                  <a:schemeClr val="accent5"/>
                </a:solidFill>
                <a:latin typeface="Century Gothic" panose="020B0502020202020204" pitchFamily="34" charset="0"/>
              </a:rPr>
              <a:t>In-court diversion options</a:t>
            </a:r>
          </a:p>
          <a:p>
            <a:pPr lvl="2">
              <a:defRPr/>
            </a:pPr>
            <a:r>
              <a:rPr lang="en-AU" altLang="en-US" sz="1800" b="1" dirty="0">
                <a:latin typeface="Century Gothic" panose="020B0502020202020204" pitchFamily="34" charset="0"/>
              </a:rPr>
              <a:t>Mediation</a:t>
            </a:r>
          </a:p>
          <a:p>
            <a:pPr lvl="2">
              <a:defRPr/>
            </a:pPr>
            <a:r>
              <a:rPr lang="en-AU" altLang="en-US" sz="1800" b="1" dirty="0">
                <a:latin typeface="Century Gothic" panose="020B0502020202020204" pitchFamily="34" charset="0"/>
              </a:rPr>
              <a:t>Deferred prosecutions </a:t>
            </a:r>
          </a:p>
          <a:p>
            <a:pPr lvl="2">
              <a:defRPr/>
            </a:pPr>
            <a:r>
              <a:rPr lang="en-AU" altLang="en-US" sz="1800" b="1" dirty="0">
                <a:latin typeface="Century Gothic" panose="020B0502020202020204" pitchFamily="34" charset="0"/>
              </a:rPr>
              <a:t>Court based Diversion program – used in Victoria</a:t>
            </a:r>
          </a:p>
          <a:p>
            <a:pPr lvl="2">
              <a:defRPr/>
            </a:pPr>
            <a:r>
              <a:rPr lang="en-AU" altLang="en-US" sz="1800" b="1" dirty="0">
                <a:solidFill>
                  <a:schemeClr val="accent5"/>
                </a:solidFill>
                <a:latin typeface="Century Gothic" panose="020B0502020202020204" pitchFamily="34" charset="0"/>
              </a:rPr>
              <a:t>What are some in-court options to reduce and end contact with the criminal justice system?</a:t>
            </a:r>
            <a:endParaRPr lang="en-AU" altLang="en-US" sz="1800" b="1" dirty="0">
              <a:solidFill>
                <a:schemeClr val="accent5"/>
              </a:solidFill>
            </a:endParaRPr>
          </a:p>
        </p:txBody>
      </p:sp>
      <p:pic>
        <p:nvPicPr>
          <p:cNvPr id="18436" name="Picture 3">
            <a:extLst>
              <a:ext uri="{FF2B5EF4-FFF2-40B4-BE49-F238E27FC236}">
                <a16:creationId xmlns:a16="http://schemas.microsoft.com/office/drawing/2014/main" id="{67A41B5B-1148-4A13-800F-310638D543A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7188" y="0"/>
            <a:ext cx="3494087" cy="712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9A62F-6E62-4844-8522-F0EAFD0C9C24}"/>
              </a:ext>
            </a:extLst>
          </p:cNvPr>
          <p:cNvSpPr>
            <a:spLocks noGrp="1"/>
          </p:cNvSpPr>
          <p:nvPr>
            <p:ph type="title"/>
          </p:nvPr>
        </p:nvSpPr>
        <p:spPr/>
        <p:txBody>
          <a:bodyPr/>
          <a:lstStyle/>
          <a:p>
            <a:pPr>
              <a:defRPr/>
            </a:pPr>
            <a:r>
              <a:rPr lang="en-AU" altLang="en-US" b="1" dirty="0">
                <a:solidFill>
                  <a:schemeClr val="accent1">
                    <a:lumMod val="75000"/>
                  </a:schemeClr>
                </a:solidFill>
                <a:latin typeface="Century Gothic" panose="020B0502020202020204" pitchFamily="34" charset="0"/>
              </a:rPr>
              <a:t>Issues to consider</a:t>
            </a:r>
            <a:endParaRPr lang="en-AU" dirty="0"/>
          </a:p>
        </p:txBody>
      </p:sp>
      <p:sp>
        <p:nvSpPr>
          <p:cNvPr id="3" name="Content Placeholder 2">
            <a:extLst>
              <a:ext uri="{FF2B5EF4-FFF2-40B4-BE49-F238E27FC236}">
                <a16:creationId xmlns:a16="http://schemas.microsoft.com/office/drawing/2014/main" id="{CCF50806-1EAA-49B3-B125-D84B87A822B5}"/>
              </a:ext>
            </a:extLst>
          </p:cNvPr>
          <p:cNvSpPr>
            <a:spLocks noGrp="1"/>
          </p:cNvSpPr>
          <p:nvPr>
            <p:ph idx="1"/>
          </p:nvPr>
        </p:nvSpPr>
        <p:spPr/>
        <p:txBody>
          <a:bodyPr/>
          <a:lstStyle/>
          <a:p>
            <a:pPr lvl="1">
              <a:defRPr/>
            </a:pPr>
            <a:r>
              <a:rPr lang="en-AU" altLang="en-US" sz="2200" b="1" dirty="0">
                <a:solidFill>
                  <a:schemeClr val="accent5"/>
                </a:solidFill>
                <a:latin typeface="Century Gothic" panose="020B0502020202020204" pitchFamily="34" charset="0"/>
              </a:rPr>
              <a:t>The name of the court and the Magistrates</a:t>
            </a:r>
          </a:p>
          <a:p>
            <a:pPr lvl="2">
              <a:defRPr/>
            </a:pPr>
            <a:r>
              <a:rPr lang="en-AU" altLang="en-US" sz="1800" b="1" dirty="0">
                <a:latin typeface="Century Gothic" panose="020B0502020202020204" pitchFamily="34" charset="0"/>
              </a:rPr>
              <a:t>In Queensland we have the Magistrates Courts and we have Magistrates</a:t>
            </a:r>
          </a:p>
          <a:p>
            <a:pPr lvl="2">
              <a:defRPr/>
            </a:pPr>
            <a:r>
              <a:rPr lang="en-AU" altLang="en-US" sz="1800" b="1" dirty="0">
                <a:latin typeface="Century Gothic" panose="020B0502020202020204" pitchFamily="34" charset="0"/>
              </a:rPr>
              <a:t>In some other places they are called the Local Court and Judges</a:t>
            </a:r>
          </a:p>
          <a:p>
            <a:pPr lvl="2">
              <a:defRPr/>
            </a:pPr>
            <a:r>
              <a:rPr lang="en-AU" altLang="en-US" sz="1800" b="1" dirty="0">
                <a:solidFill>
                  <a:schemeClr val="accent5"/>
                </a:solidFill>
                <a:latin typeface="Century Gothic" panose="020B0502020202020204" pitchFamily="34" charset="0"/>
              </a:rPr>
              <a:t>What do you think they should be called? Why?</a:t>
            </a:r>
          </a:p>
          <a:p>
            <a:pPr marL="914400" lvl="2" indent="0">
              <a:buFont typeface="Arial" panose="020B0604020202020204" pitchFamily="34" charset="0"/>
              <a:buNone/>
              <a:defRPr/>
            </a:pPr>
            <a:endParaRPr lang="en-AU" altLang="en-US" sz="1800" b="1" dirty="0">
              <a:latin typeface="Century Gothic" panose="020B0502020202020204" pitchFamily="34" charset="0"/>
            </a:endParaRPr>
          </a:p>
        </p:txBody>
      </p:sp>
      <p:pic>
        <p:nvPicPr>
          <p:cNvPr id="19460" name="Picture 3">
            <a:extLst>
              <a:ext uri="{FF2B5EF4-FFF2-40B4-BE49-F238E27FC236}">
                <a16:creationId xmlns:a16="http://schemas.microsoft.com/office/drawing/2014/main" id="{E4B0F835-9094-4FE0-AA86-4709E49F32D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7188" y="0"/>
            <a:ext cx="3494087" cy="712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descr="&quot;&quot;">
            <a:extLst>
              <a:ext uri="{FF2B5EF4-FFF2-40B4-BE49-F238E27FC236}">
                <a16:creationId xmlns:a16="http://schemas.microsoft.com/office/drawing/2014/main" id="{F39D4DD6-887C-415C-9C4B-CB486BE0866F}"/>
              </a:ext>
            </a:extLst>
          </p:cNvPr>
          <p:cNvSpPr>
            <a:spLocks noGrp="1" noRot="1" noChangeAspect="1" noMove="1" noResize="1" noEditPoints="1" noAdjustHandles="1" noChangeArrowheads="1" noChangeShapeType="1" noTextEdit="1"/>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 name="Rectangle 9" descr="&quot;&quot;">
            <a:extLst>
              <a:ext uri="{FF2B5EF4-FFF2-40B4-BE49-F238E27FC236}">
                <a16:creationId xmlns:a16="http://schemas.microsoft.com/office/drawing/2014/main" id="{0010CF5F-A661-4C43-9B63-89A9DD811060}"/>
              </a:ext>
            </a:extLst>
          </p:cNvPr>
          <p:cNvSpPr>
            <a:spLocks noGrp="1" noRot="1" noChangeAspect="1" noMove="1" noResize="1" noEditPoints="1" noAdjustHandles="1" noChangeArrowheads="1" noChangeShapeType="1" noTextEdit="1"/>
          </p:cNvSpPr>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800"/>
          </a:p>
        </p:txBody>
      </p:sp>
      <p:grpSp>
        <p:nvGrpSpPr>
          <p:cNvPr id="20484" name="Group 11">
            <a:extLst>
              <a:ext uri="{FF2B5EF4-FFF2-40B4-BE49-F238E27FC236}">
                <a16:creationId xmlns:a16="http://schemas.microsoft.com/office/drawing/2014/main" id="{FD16076E-B784-4746-89CF-CAD60C59582D}"/>
              </a:ext>
              <a:ext uri="{C183D7F6-B498-43B3-948B-1728B52AA6E4}">
                <adec:decorative xmlns:adec="http://schemas.microsoft.com/office/drawing/2017/decorative" val="1"/>
              </a:ext>
            </a:extLst>
          </p:cNvPr>
          <p:cNvGrpSpPr>
            <a:grpSpLocks noGrp="1" noUngrp="1" noRot="1" noChangeAspect="1" noMove="1" noResize="1"/>
          </p:cNvGrpSpPr>
          <p:nvPr/>
        </p:nvGrpSpPr>
        <p:grpSpPr bwMode="auto">
          <a:xfrm>
            <a:off x="0" y="0"/>
            <a:ext cx="3346450" cy="2511425"/>
            <a:chOff x="-305" y="-1"/>
            <a:chExt cx="3832880" cy="2876136"/>
          </a:xfrm>
        </p:grpSpPr>
        <p:sp>
          <p:nvSpPr>
            <p:cNvPr id="13" name="Freeform: Shape 12" descr="&quot;&quot;">
              <a:extLst>
                <a:ext uri="{FF2B5EF4-FFF2-40B4-BE49-F238E27FC236}">
                  <a16:creationId xmlns:a16="http://schemas.microsoft.com/office/drawing/2014/main" id="{3DE36762-AB7E-4ABB-A826-C54479EDEAF8}"/>
                </a:ext>
              </a:extLst>
            </p:cNvPr>
            <p:cNvSpPr/>
            <p:nvPr/>
          </p:nvSpPr>
          <p:spPr>
            <a:xfrm>
              <a:off x="-305" y="-1"/>
              <a:ext cx="3816516" cy="2654335"/>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Freeform: Shape 13" descr="&quot;&quot;">
              <a:extLst>
                <a:ext uri="{FF2B5EF4-FFF2-40B4-BE49-F238E27FC236}">
                  <a16:creationId xmlns:a16="http://schemas.microsoft.com/office/drawing/2014/main" id="{08A55DFC-91F2-4CD1-A73E-1C7B17E2329B}"/>
                </a:ext>
              </a:extLst>
            </p:cNvPr>
            <p:cNvSpPr/>
            <p:nvPr/>
          </p:nvSpPr>
          <p:spPr>
            <a:xfrm>
              <a:off x="-305" y="-1"/>
              <a:ext cx="3816516" cy="2654335"/>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Freeform: Shape 14" descr="&quot;&quot;">
              <a:extLst>
                <a:ext uri="{FF2B5EF4-FFF2-40B4-BE49-F238E27FC236}">
                  <a16:creationId xmlns:a16="http://schemas.microsoft.com/office/drawing/2014/main" id="{A483B0C8-01B1-4C6B-B8CF-58F3A29B3653}"/>
                </a:ext>
              </a:extLst>
            </p:cNvPr>
            <p:cNvSpPr/>
            <p:nvPr/>
          </p:nvSpPr>
          <p:spPr>
            <a:xfrm>
              <a:off x="-305" y="-1"/>
              <a:ext cx="3816516" cy="2676152"/>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Freeform: Shape 15" descr="&quot;&quot;">
              <a:extLst>
                <a:ext uri="{FF2B5EF4-FFF2-40B4-BE49-F238E27FC236}">
                  <a16:creationId xmlns:a16="http://schemas.microsoft.com/office/drawing/2014/main" id="{BA85F369-CE43-40CC-917C-63C882FFEC7F}"/>
                </a:ext>
              </a:extLst>
            </p:cNvPr>
            <p:cNvSpPr/>
            <p:nvPr/>
          </p:nvSpPr>
          <p:spPr>
            <a:xfrm>
              <a:off x="-305" y="-1"/>
              <a:ext cx="383288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grpSp>
        <p:nvGrpSpPr>
          <p:cNvPr id="18" name="Group 17" descr="&quot;&quot;">
            <a:extLst>
              <a:ext uri="{FF2B5EF4-FFF2-40B4-BE49-F238E27FC236}">
                <a16:creationId xmlns:a16="http://schemas.microsoft.com/office/drawing/2014/main" id="{B944686B-7D5B-4414-8674-84FDABFF05DD}"/>
              </a:ext>
            </a:extLst>
          </p:cNvPr>
          <p:cNvGrpSpPr>
            <a:grpSpLocks noGrp="1" noUngrp="1" noRot="1" noChangeAspect="1" noMove="1" noResize="1"/>
          </p:cNvGrpSpPr>
          <p:nvPr/>
        </p:nvGrpSpPr>
        <p:grpSpPr>
          <a:xfrm rot="5400000">
            <a:off x="9072780" y="3734338"/>
            <a:ext cx="3878664" cy="2368659"/>
            <a:chOff x="6867015" y="-1"/>
            <a:chExt cx="5324985" cy="3251912"/>
          </a:xfrm>
          <a:solidFill>
            <a:schemeClr val="accent5">
              <a:alpha val="10000"/>
            </a:schemeClr>
          </a:solidFill>
        </p:grpSpPr>
        <p:sp>
          <p:nvSpPr>
            <p:cNvPr id="19" name="Freeform: Shape 18">
              <a:extLst>
                <a:ext uri="{FF2B5EF4-FFF2-40B4-BE49-F238E27FC236}">
                  <a16:creationId xmlns:a16="http://schemas.microsoft.com/office/drawing/2014/main" id="{7BB593E3-D82C-4694-8050-D66E014383CA}"/>
                </a:ext>
              </a:extLst>
            </p:cNvPr>
            <p:cNvSpPr/>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0" name="Freeform: Shape 19">
              <a:extLst>
                <a:ext uri="{FF2B5EF4-FFF2-40B4-BE49-F238E27FC236}">
                  <a16:creationId xmlns:a16="http://schemas.microsoft.com/office/drawing/2014/main" id="{D21EAC20-987D-49AE-A331-EA1E5780A2BE}"/>
                </a:ext>
              </a:extLst>
            </p:cNvPr>
            <p:cNvSpPr/>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1" name="Freeform: Shape 20">
              <a:extLst>
                <a:ext uri="{FF2B5EF4-FFF2-40B4-BE49-F238E27FC236}">
                  <a16:creationId xmlns:a16="http://schemas.microsoft.com/office/drawing/2014/main" id="{2028CA0C-2838-4BBF-87C0-3ACA3684E9B4}"/>
                </a:ext>
              </a:extLst>
            </p:cNvPr>
            <p:cNvSpPr/>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2" name="Freeform: Shape 21">
              <a:extLst>
                <a:ext uri="{FF2B5EF4-FFF2-40B4-BE49-F238E27FC236}">
                  <a16:creationId xmlns:a16="http://schemas.microsoft.com/office/drawing/2014/main" id="{E1D0A63D-BA96-4483-B15D-289BED5C4AD2}"/>
                </a:ext>
              </a:extLst>
            </p:cNvPr>
            <p:cNvSpPr/>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
        <p:nvSpPr>
          <p:cNvPr id="4102" name="Content Placeholder 2">
            <a:extLst>
              <a:ext uri="{FF2B5EF4-FFF2-40B4-BE49-F238E27FC236}">
                <a16:creationId xmlns:a16="http://schemas.microsoft.com/office/drawing/2014/main" id="{8DE31619-0DFE-4D9B-9560-62BF82A90CAD}"/>
              </a:ext>
            </a:extLst>
          </p:cNvPr>
          <p:cNvSpPr txBox="1">
            <a:spLocks noChangeArrowheads="1"/>
          </p:cNvSpPr>
          <p:nvPr/>
        </p:nvSpPr>
        <p:spPr bwMode="auto">
          <a:xfrm>
            <a:off x="5357019" y="-799479"/>
            <a:ext cx="5994400" cy="7814603"/>
          </a:xfrm>
          <a:prstGeom prst="rect">
            <a:avLst/>
          </a:prstGeom>
          <a:noFill/>
          <a:ln>
            <a:noFill/>
          </a:ln>
        </p:spPr>
        <p:txBody>
          <a:bodyPr anchor="ctr"/>
          <a:lstStyle>
            <a:lvl1pPr marL="342900" indent="-342900" defTabSz="457200">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defTabSz="4572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defTabSz="4572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defTabSz="4572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defTabSz="4572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0" indent="0" eaLnBrk="1" fontAlgn="auto" hangingPunct="1">
              <a:spcAft>
                <a:spcPts val="0"/>
              </a:spcAft>
              <a:buFont typeface="Arial" panose="020B0604020202020204" pitchFamily="34" charset="0"/>
              <a:buNone/>
              <a:defRPr/>
            </a:pPr>
            <a:endParaRPr lang="en-AU" sz="2400" b="1" dirty="0">
              <a:latin typeface="Century Gothic" panose="020B0502020202020204" pitchFamily="34" charset="0"/>
            </a:endParaRPr>
          </a:p>
          <a:p>
            <a:pPr marL="0" indent="0" eaLnBrk="1" fontAlgn="auto" hangingPunct="1">
              <a:spcAft>
                <a:spcPts val="0"/>
              </a:spcAft>
              <a:buFont typeface="Arial" panose="020B0604020202020204" pitchFamily="34" charset="0"/>
              <a:buNone/>
              <a:defRPr/>
            </a:pPr>
            <a:r>
              <a:rPr lang="en-AU" sz="2400" b="1" dirty="0">
                <a:latin typeface="Century Gothic" panose="020B0502020202020204" pitchFamily="34" charset="0"/>
              </a:rPr>
              <a:t>Where to from here?</a:t>
            </a:r>
            <a:endParaRPr lang="en-AU" sz="2400" b="1" dirty="0"/>
          </a:p>
          <a:p>
            <a:pPr algn="just">
              <a:defRPr/>
            </a:pPr>
            <a:r>
              <a:rPr lang="en-AU" altLang="en-US" sz="2000" dirty="0">
                <a:latin typeface="Century Gothic" panose="020B0502020202020204" pitchFamily="34" charset="0"/>
              </a:rPr>
              <a:t>Formal Consultation Paper on our website – submissions close </a:t>
            </a:r>
            <a:r>
              <a:rPr lang="en-AU" altLang="en-US" sz="2000" b="1" dirty="0">
                <a:latin typeface="Century Gothic" panose="020B0502020202020204" pitchFamily="34" charset="0"/>
              </a:rPr>
              <a:t>30 June 2022</a:t>
            </a:r>
          </a:p>
          <a:p>
            <a:pPr algn="just">
              <a:defRPr/>
            </a:pPr>
            <a:endParaRPr lang="en-AU" altLang="en-US" sz="2000" b="1" dirty="0">
              <a:latin typeface="Century Gothic" panose="020B0502020202020204" pitchFamily="34" charset="0"/>
            </a:endParaRPr>
          </a:p>
          <a:p>
            <a:pPr algn="just">
              <a:defRPr/>
            </a:pPr>
            <a:r>
              <a:rPr lang="en-AU" altLang="en-US" sz="2000" dirty="0">
                <a:latin typeface="Century Gothic" panose="020B0502020202020204" pitchFamily="34" charset="0"/>
              </a:rPr>
              <a:t>General submissions close </a:t>
            </a:r>
            <a:r>
              <a:rPr lang="en-AU" altLang="en-US" sz="2000" b="1" dirty="0">
                <a:latin typeface="Century Gothic" panose="020B0502020202020204" pitchFamily="34" charset="0"/>
              </a:rPr>
              <a:t>31 August 2022  </a:t>
            </a:r>
          </a:p>
          <a:p>
            <a:pPr marL="0" indent="0" algn="just">
              <a:buFont typeface="Arial" panose="020B0604020202020204" pitchFamily="34" charset="0"/>
              <a:buNone/>
              <a:defRPr/>
            </a:pPr>
            <a:endParaRPr lang="en-AU" altLang="en-US" sz="2000" b="1" dirty="0">
              <a:latin typeface="Century Gothic" panose="020B0502020202020204" pitchFamily="34" charset="0"/>
            </a:endParaRPr>
          </a:p>
          <a:p>
            <a:pPr>
              <a:defRPr/>
            </a:pPr>
            <a:r>
              <a:rPr lang="en-AU" altLang="en-US" sz="2000" b="1" dirty="0">
                <a:solidFill>
                  <a:prstClr val="black"/>
                </a:solidFill>
                <a:latin typeface="Century Gothic" panose="020B0502020202020204" pitchFamily="34" charset="0"/>
              </a:rPr>
              <a:t>Email:</a:t>
            </a:r>
            <a:br>
              <a:rPr lang="en-AU" altLang="en-US" sz="2000" dirty="0">
                <a:solidFill>
                  <a:prstClr val="black"/>
                </a:solidFill>
                <a:latin typeface="Century Gothic" panose="020B0502020202020204" pitchFamily="34" charset="0"/>
              </a:rPr>
            </a:br>
            <a:r>
              <a:rPr lang="en-AU" altLang="en-US" sz="2000" b="1" dirty="0">
                <a:solidFill>
                  <a:prstClr val="black"/>
                </a:solidFill>
                <a:latin typeface="Century Gothic" panose="020B0502020202020204" pitchFamily="34" charset="0"/>
                <a:hlinkClick r:id="rId3"/>
              </a:rPr>
              <a:t>Criminal-Procedure-R@justice.qld.gov.au</a:t>
            </a:r>
            <a:r>
              <a:rPr lang="en-AU" altLang="en-US" sz="2000" b="1" dirty="0">
                <a:solidFill>
                  <a:prstClr val="black"/>
                </a:solidFill>
                <a:latin typeface="Century Gothic" panose="020B0502020202020204" pitchFamily="34" charset="0"/>
              </a:rPr>
              <a:t> </a:t>
            </a:r>
          </a:p>
          <a:p>
            <a:pPr marL="0" indent="0">
              <a:buFont typeface="Arial" panose="020B0604020202020204" pitchFamily="34" charset="0"/>
              <a:buNone/>
              <a:defRPr/>
            </a:pPr>
            <a:endParaRPr lang="en-AU" altLang="en-US" sz="2000" b="1" dirty="0">
              <a:solidFill>
                <a:prstClr val="black"/>
              </a:solidFill>
              <a:highlight>
                <a:srgbClr val="FFFF00"/>
              </a:highlight>
              <a:latin typeface="Century Gothic" panose="020B0502020202020204" pitchFamily="34" charset="0"/>
            </a:endParaRPr>
          </a:p>
          <a:p>
            <a:pPr marL="228600" indent="-228600" defTabSz="914400">
              <a:defRPr/>
            </a:pPr>
            <a:r>
              <a:rPr lang="en-AU" altLang="en-US" sz="2000" b="1" dirty="0">
                <a:solidFill>
                  <a:prstClr val="black"/>
                </a:solidFill>
                <a:latin typeface="Century Gothic" panose="020B0502020202020204" pitchFamily="34" charset="0"/>
              </a:rPr>
              <a:t>Website: </a:t>
            </a:r>
            <a:r>
              <a:rPr lang="en-AU" altLang="en-US" sz="2000" b="1" dirty="0">
                <a:solidFill>
                  <a:prstClr val="black"/>
                </a:solidFill>
                <a:latin typeface="Century Gothic" panose="020B0502020202020204" pitchFamily="34" charset="0"/>
                <a:hlinkClick r:id="rId4"/>
              </a:rPr>
              <a:t>https://www.qld.gov.au/cpmcreview</a:t>
            </a:r>
            <a:r>
              <a:rPr lang="en-AU" altLang="en-US" sz="2000" b="1" dirty="0">
                <a:solidFill>
                  <a:prstClr val="black"/>
                </a:solidFill>
                <a:latin typeface="Century Gothic" panose="020B0502020202020204" pitchFamily="34" charset="0"/>
              </a:rPr>
              <a:t> </a:t>
            </a:r>
            <a:endParaRPr lang="en-AU" altLang="en-US" sz="2000" b="1" dirty="0">
              <a:latin typeface="+mn-lt"/>
            </a:endParaRPr>
          </a:p>
          <a:p>
            <a:pPr marL="0" indent="0" eaLnBrk="1" fontAlgn="auto" hangingPunct="1">
              <a:spcAft>
                <a:spcPts val="0"/>
              </a:spcAft>
              <a:buFont typeface="Arial" panose="020B0604020202020204" pitchFamily="34" charset="0"/>
              <a:buNone/>
              <a:defRPr/>
            </a:pPr>
            <a:endParaRPr lang="en-AU" altLang="en-US" sz="2000" b="1" dirty="0">
              <a:solidFill>
                <a:schemeClr val="accent1"/>
              </a:solidFill>
              <a:latin typeface="Century Gothic" panose="020B0502020202020204" pitchFamily="34" charset="0"/>
            </a:endParaRPr>
          </a:p>
          <a:p>
            <a:pPr marL="0" indent="0">
              <a:buFont typeface="Arial" panose="020B0604020202020204" pitchFamily="34" charset="0"/>
              <a:buNone/>
              <a:defRPr/>
            </a:pPr>
            <a:endParaRPr lang="en-AU" altLang="en-US" sz="2400" dirty="0">
              <a:latin typeface="Century Gothic" panose="020B0502020202020204" pitchFamily="34" charset="0"/>
            </a:endParaRPr>
          </a:p>
        </p:txBody>
      </p:sp>
      <p:pic>
        <p:nvPicPr>
          <p:cNvPr id="20487" name="Picture 2">
            <a:extLst>
              <a:ext uri="{FF2B5EF4-FFF2-40B4-BE49-F238E27FC236}">
                <a16:creationId xmlns:a16="http://schemas.microsoft.com/office/drawing/2014/main" id="{F9DAB3AB-8CA0-488E-85C6-4E07C0DEC40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2938" y="0"/>
            <a:ext cx="3494087" cy="712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 name="TextBox 22">
            <a:extLst>
              <a:ext uri="{FF2B5EF4-FFF2-40B4-BE49-F238E27FC236}">
                <a16:creationId xmlns:a16="http://schemas.microsoft.com/office/drawing/2014/main" id="{BC648298-2A7E-4837-8819-5D41305D7268}"/>
              </a:ext>
            </a:extLst>
          </p:cNvPr>
          <p:cNvSpPr txBox="1"/>
          <p:nvPr/>
        </p:nvSpPr>
        <p:spPr>
          <a:xfrm>
            <a:off x="701675" y="996950"/>
            <a:ext cx="3814763" cy="5509200"/>
          </a:xfrm>
          <a:prstGeom prst="rect">
            <a:avLst/>
          </a:prstGeom>
          <a:solidFill>
            <a:schemeClr val="accent1">
              <a:lumMod val="40000"/>
              <a:lumOff val="60000"/>
            </a:schemeClr>
          </a:solidFill>
        </p:spPr>
        <p:txBody>
          <a:bodyPr>
            <a:spAutoFit/>
          </a:bodyPr>
          <a:lstStyle/>
          <a:p>
            <a:pPr>
              <a:defRPr/>
            </a:pPr>
            <a:r>
              <a:rPr lang="en-AU" altLang="en-US" sz="2200" b="1" dirty="0">
                <a:latin typeface="Century Gothic" panose="020B0502020202020204" pitchFamily="34" charset="0"/>
              </a:rPr>
              <a:t>April 2022 </a:t>
            </a:r>
            <a:r>
              <a:rPr lang="en-AU" altLang="en-US" sz="2200" dirty="0">
                <a:latin typeface="Century Gothic" panose="020B0502020202020204" pitchFamily="34" charset="0"/>
              </a:rPr>
              <a:t>– consultation</a:t>
            </a:r>
          </a:p>
          <a:p>
            <a:pPr>
              <a:defRPr/>
            </a:pPr>
            <a:endParaRPr lang="en-AU" altLang="en-US" sz="2200" b="1" dirty="0">
              <a:latin typeface="Century Gothic" panose="020B0502020202020204" pitchFamily="34" charset="0"/>
            </a:endParaRPr>
          </a:p>
          <a:p>
            <a:pPr>
              <a:defRPr/>
            </a:pPr>
            <a:r>
              <a:rPr lang="en-AU" altLang="en-US" sz="2200" b="1" dirty="0">
                <a:latin typeface="Century Gothic" panose="020B0502020202020204" pitchFamily="34" charset="0"/>
              </a:rPr>
              <a:t>June 2022 – </a:t>
            </a:r>
            <a:r>
              <a:rPr lang="en-AU" altLang="en-US" sz="2200" dirty="0">
                <a:latin typeface="Century Gothic" panose="020B0502020202020204" pitchFamily="34" charset="0"/>
              </a:rPr>
              <a:t>submissions close on consultation paper</a:t>
            </a:r>
          </a:p>
          <a:p>
            <a:pPr>
              <a:defRPr/>
            </a:pPr>
            <a:endParaRPr lang="en-AU" altLang="en-US" sz="2200" dirty="0">
              <a:latin typeface="Century Gothic" panose="020B0502020202020204" pitchFamily="34" charset="0"/>
            </a:endParaRPr>
          </a:p>
          <a:p>
            <a:pPr>
              <a:defRPr/>
            </a:pPr>
            <a:r>
              <a:rPr lang="en-AU" altLang="en-US" sz="2200" dirty="0">
                <a:latin typeface="Century Gothic" panose="020B0502020202020204" pitchFamily="34" charset="0"/>
              </a:rPr>
              <a:t>Consider submissions, undertake  research and  consultations to develop review report </a:t>
            </a:r>
          </a:p>
          <a:p>
            <a:pPr>
              <a:defRPr/>
            </a:pPr>
            <a:endParaRPr lang="en-AU" altLang="en-US" sz="2200" b="1" dirty="0">
              <a:latin typeface="Century Gothic" panose="020B0502020202020204" pitchFamily="34" charset="0"/>
            </a:endParaRPr>
          </a:p>
          <a:p>
            <a:pPr>
              <a:defRPr/>
            </a:pPr>
            <a:r>
              <a:rPr lang="en-AU" altLang="en-US" sz="2200" b="1" dirty="0">
                <a:latin typeface="Century Gothic" panose="020B0502020202020204" pitchFamily="34" charset="0"/>
              </a:rPr>
              <a:t>April 2023 </a:t>
            </a:r>
            <a:r>
              <a:rPr lang="en-AU" altLang="en-US" sz="2200" dirty="0">
                <a:latin typeface="Century Gothic" panose="020B0502020202020204" pitchFamily="34" charset="0"/>
              </a:rPr>
              <a:t>– review report due to Attorney-General</a:t>
            </a:r>
          </a:p>
          <a:p>
            <a:pPr>
              <a:defRPr/>
            </a:pPr>
            <a:endParaRPr lang="en-AU" altLang="en-US" sz="2200" b="1" dirty="0">
              <a:latin typeface="Century Gothic" panose="020B0502020202020204" pitchFamily="34" charset="0"/>
            </a:endParaRPr>
          </a:p>
          <a:p>
            <a:pPr>
              <a:defRPr/>
            </a:pPr>
            <a:r>
              <a:rPr lang="en-AU" altLang="en-US" sz="2200" b="1" dirty="0">
                <a:latin typeface="Century Gothic" panose="020B0502020202020204" pitchFamily="34" charset="0"/>
              </a:rPr>
              <a:t>Further work to develop legislation </a:t>
            </a:r>
            <a:endParaRPr lang="en-AU" altLang="en-US" sz="2200" dirty="0">
              <a:latin typeface="Century Gothic" panose="020B0502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94649F62-FC0B-4E42-9E5E-F67BE1BC54C7}"/>
              </a:ext>
            </a:extLst>
          </p:cNvPr>
          <p:cNvSpPr>
            <a:spLocks noGrp="1" noChangeArrowheads="1"/>
          </p:cNvSpPr>
          <p:nvPr>
            <p:ph type="title"/>
          </p:nvPr>
        </p:nvSpPr>
        <p:spPr/>
        <p:txBody>
          <a:bodyPr/>
          <a:lstStyle/>
          <a:p>
            <a:r>
              <a:rPr lang="en-AU" altLang="en-US" sz="3400" b="1">
                <a:solidFill>
                  <a:schemeClr val="accent1"/>
                </a:solidFill>
                <a:latin typeface="Century Gothic" panose="020B0502020202020204" pitchFamily="34" charset="0"/>
              </a:rPr>
              <a:t>Criminal procedure review – Magistrates Courts </a:t>
            </a:r>
            <a:endParaRPr lang="en-AU" altLang="en-US" sz="3400"/>
          </a:p>
        </p:txBody>
      </p:sp>
      <p:sp>
        <p:nvSpPr>
          <p:cNvPr id="5123" name="Content Placeholder 2">
            <a:extLst>
              <a:ext uri="{FF2B5EF4-FFF2-40B4-BE49-F238E27FC236}">
                <a16:creationId xmlns:a16="http://schemas.microsoft.com/office/drawing/2014/main" id="{88C93771-29DD-4693-8BE1-B396984B8718}"/>
              </a:ext>
            </a:extLst>
          </p:cNvPr>
          <p:cNvSpPr>
            <a:spLocks noGrp="1" noChangeArrowheads="1"/>
          </p:cNvSpPr>
          <p:nvPr>
            <p:ph idx="1"/>
          </p:nvPr>
        </p:nvSpPr>
        <p:spPr>
          <a:xfrm>
            <a:off x="838200" y="1443038"/>
            <a:ext cx="10515600" cy="4733925"/>
          </a:xfrm>
        </p:spPr>
        <p:txBody>
          <a:bodyPr/>
          <a:lstStyle/>
          <a:p>
            <a:r>
              <a:rPr lang="en-AU" altLang="en-US" sz="3200" dirty="0">
                <a:latin typeface="Century Gothic" panose="020B0502020202020204" pitchFamily="34" charset="0"/>
              </a:rPr>
              <a:t>Retired District Court Judge Michael Shanahan AM</a:t>
            </a:r>
          </a:p>
          <a:p>
            <a:endParaRPr lang="en-AU" altLang="en-US" sz="3200" b="1" dirty="0">
              <a:latin typeface="Century Gothic" panose="020B0502020202020204" pitchFamily="34" charset="0"/>
            </a:endParaRPr>
          </a:p>
          <a:p>
            <a:r>
              <a:rPr lang="en-AU" altLang="en-US" sz="3200" b="1" dirty="0">
                <a:latin typeface="Century Gothic" panose="020B0502020202020204" pitchFamily="34" charset="0"/>
              </a:rPr>
              <a:t>Purpose: To make new modern criminal procedure laws for the Magistrates Courts in Queensland </a:t>
            </a:r>
          </a:p>
          <a:p>
            <a:endParaRPr lang="en-AU" altLang="en-US" sz="3200" dirty="0">
              <a:latin typeface="Century Gothic" panose="020B0502020202020204" pitchFamily="34" charset="0"/>
            </a:endParaRPr>
          </a:p>
          <a:p>
            <a:r>
              <a:rPr lang="en-AU" altLang="en-US" sz="3200" dirty="0">
                <a:latin typeface="Century Gothic" panose="020B0502020202020204" pitchFamily="34" charset="0"/>
              </a:rPr>
              <a:t>Looking at the </a:t>
            </a:r>
            <a:r>
              <a:rPr lang="en-AU" altLang="en-US" sz="3200" i="1" dirty="0">
                <a:latin typeface="Century Gothic" panose="020B0502020202020204" pitchFamily="34" charset="0"/>
              </a:rPr>
              <a:t>Justices Act 1886</a:t>
            </a:r>
          </a:p>
          <a:p>
            <a:pPr lvl="1"/>
            <a:r>
              <a:rPr lang="en-AU" altLang="en-US" dirty="0">
                <a:latin typeface="Century Gothic" panose="020B0502020202020204" pitchFamily="34" charset="0"/>
              </a:rPr>
              <a:t>Sets out how the Magistrates Courts conduct criminal proceedings</a:t>
            </a:r>
          </a:p>
          <a:p>
            <a:pPr lvl="1"/>
            <a:r>
              <a:rPr lang="en-AU" altLang="en-US" dirty="0">
                <a:latin typeface="Century Gothic" panose="020B0502020202020204" pitchFamily="34" charset="0"/>
              </a:rPr>
              <a:t>Rules about how charges start, progress and are dealt with</a:t>
            </a:r>
          </a:p>
          <a:p>
            <a:pPr lvl="1"/>
            <a:r>
              <a:rPr lang="en-AU" altLang="en-US" dirty="0">
                <a:latin typeface="Century Gothic" panose="020B0502020202020204" pitchFamily="34" charset="0"/>
              </a:rPr>
              <a:t>Other powers of the court</a:t>
            </a:r>
          </a:p>
          <a:p>
            <a:pPr lvl="1"/>
            <a:endParaRPr lang="en-AU" altLang="en-US" sz="3200" b="1" dirty="0">
              <a:latin typeface="Century Gothic" panose="020B0502020202020204" pitchFamily="34" charset="0"/>
            </a:endParaRPr>
          </a:p>
        </p:txBody>
      </p:sp>
      <p:pic>
        <p:nvPicPr>
          <p:cNvPr id="5124" name="Picture 3">
            <a:extLst>
              <a:ext uri="{FF2B5EF4-FFF2-40B4-BE49-F238E27FC236}">
                <a16:creationId xmlns:a16="http://schemas.microsoft.com/office/drawing/2014/main" id="{C33B3A95-994B-46DD-AF0F-EC465688A11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7188" y="0"/>
            <a:ext cx="3494087" cy="712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descr="&quot;&quot;">
            <a:extLst>
              <a:ext uri="{FF2B5EF4-FFF2-40B4-BE49-F238E27FC236}">
                <a16:creationId xmlns:a16="http://schemas.microsoft.com/office/drawing/2014/main" id="{9698FCBF-4671-4982-A258-CCE1A57282DE}"/>
              </a:ext>
            </a:extLst>
          </p:cNvPr>
          <p:cNvSpPr>
            <a:spLocks noGrp="1" noRot="1" noChangeAspect="1" noMove="1" noResize="1" noEditPoints="1" noAdjustHandles="1" noChangeArrowheads="1" noChangeShapeType="1" noTextEdit="1"/>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 name="Rectangle 9" descr="&quot;&quot;">
            <a:extLst>
              <a:ext uri="{FF2B5EF4-FFF2-40B4-BE49-F238E27FC236}">
                <a16:creationId xmlns:a16="http://schemas.microsoft.com/office/drawing/2014/main" id="{9815D44F-FFBD-4D5B-BC8A-F3BD9005CBBE}"/>
              </a:ext>
            </a:extLst>
          </p:cNvPr>
          <p:cNvSpPr>
            <a:spLocks noGrp="1" noRot="1" noChangeAspect="1" noMove="1" noResize="1" noEditPoints="1" noAdjustHandles="1" noChangeArrowheads="1" noChangeShapeType="1" noTextEdit="1"/>
          </p:cNvSpPr>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800"/>
          </a:p>
        </p:txBody>
      </p:sp>
      <p:grpSp>
        <p:nvGrpSpPr>
          <p:cNvPr id="18" name="Group 17" descr="&quot;&quot;">
            <a:extLst>
              <a:ext uri="{FF2B5EF4-FFF2-40B4-BE49-F238E27FC236}">
                <a16:creationId xmlns:a16="http://schemas.microsoft.com/office/drawing/2014/main" id="{A76723E1-1C06-44CD-994A-0E28B3DA3650}"/>
              </a:ext>
            </a:extLst>
          </p:cNvPr>
          <p:cNvGrpSpPr>
            <a:grpSpLocks noGrp="1" noUngrp="1" noRot="1" noChangeAspect="1" noMove="1" noResize="1"/>
          </p:cNvGrpSpPr>
          <p:nvPr/>
        </p:nvGrpSpPr>
        <p:grpSpPr>
          <a:xfrm rot="5400000">
            <a:off x="9072780" y="3734338"/>
            <a:ext cx="3878664" cy="2368659"/>
            <a:chOff x="6867015" y="-1"/>
            <a:chExt cx="5324985" cy="3251912"/>
          </a:xfrm>
          <a:solidFill>
            <a:schemeClr val="accent5">
              <a:alpha val="10000"/>
            </a:schemeClr>
          </a:solidFill>
        </p:grpSpPr>
        <p:sp>
          <p:nvSpPr>
            <p:cNvPr id="19" name="Freeform: Shape 18">
              <a:extLst>
                <a:ext uri="{FF2B5EF4-FFF2-40B4-BE49-F238E27FC236}">
                  <a16:creationId xmlns:a16="http://schemas.microsoft.com/office/drawing/2014/main" id="{A1D303C9-B939-46D8-9CD1-75CD712382CE}"/>
                </a:ext>
              </a:extLst>
            </p:cNvPr>
            <p:cNvSpPr/>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0" name="Freeform: Shape 19">
              <a:extLst>
                <a:ext uri="{FF2B5EF4-FFF2-40B4-BE49-F238E27FC236}">
                  <a16:creationId xmlns:a16="http://schemas.microsoft.com/office/drawing/2014/main" id="{B6FEADFF-81D9-4302-8D91-FDE177699B6D}"/>
                </a:ext>
              </a:extLst>
            </p:cNvPr>
            <p:cNvSpPr/>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1" name="Freeform: Shape 20">
              <a:extLst>
                <a:ext uri="{FF2B5EF4-FFF2-40B4-BE49-F238E27FC236}">
                  <a16:creationId xmlns:a16="http://schemas.microsoft.com/office/drawing/2014/main" id="{1BCF8FF5-EA4C-4009-A8EB-24BAE89519DE}"/>
                </a:ext>
              </a:extLst>
            </p:cNvPr>
            <p:cNvSpPr/>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2" name="Freeform: Shape 21">
              <a:extLst>
                <a:ext uri="{FF2B5EF4-FFF2-40B4-BE49-F238E27FC236}">
                  <a16:creationId xmlns:a16="http://schemas.microsoft.com/office/drawing/2014/main" id="{CF6ECD79-0443-4E23-9AFD-C09DB3268ECC}"/>
                </a:ext>
              </a:extLst>
            </p:cNvPr>
            <p:cNvSpPr/>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
        <p:nvSpPr>
          <p:cNvPr id="6149" name="Content Placeholder 2">
            <a:extLst>
              <a:ext uri="{FF2B5EF4-FFF2-40B4-BE49-F238E27FC236}">
                <a16:creationId xmlns:a16="http://schemas.microsoft.com/office/drawing/2014/main" id="{772E849F-DADD-4AAD-8C95-3271BD1CE307}"/>
              </a:ext>
            </a:extLst>
          </p:cNvPr>
          <p:cNvSpPr txBox="1">
            <a:spLocks noChangeArrowheads="1"/>
          </p:cNvSpPr>
          <p:nvPr/>
        </p:nvSpPr>
        <p:spPr bwMode="auto">
          <a:xfrm>
            <a:off x="5018088" y="76200"/>
            <a:ext cx="5994400" cy="674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342900" indent="-342900" defTabSz="457200">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defTabSz="4572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defTabSz="4572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defTabSz="4572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defTabSz="4572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buClr>
                <a:srgbClr val="B31166"/>
              </a:buClr>
              <a:buSzPct val="80000"/>
              <a:buFont typeface="Wingdings 3" panose="05040102010807070707" pitchFamily="18" charset="2"/>
              <a:buChar char=""/>
            </a:pPr>
            <a:endParaRPr lang="en-AU" altLang="en-US" sz="1800">
              <a:solidFill>
                <a:srgbClr val="000000"/>
              </a:solidFill>
              <a:latin typeface="Century Gothic" panose="020B0502020202020204" pitchFamily="34" charset="0"/>
            </a:endParaRPr>
          </a:p>
        </p:txBody>
      </p:sp>
      <p:sp>
        <p:nvSpPr>
          <p:cNvPr id="25" name="Text Placeholder 3">
            <a:extLst>
              <a:ext uri="{FF2B5EF4-FFF2-40B4-BE49-F238E27FC236}">
                <a16:creationId xmlns:a16="http://schemas.microsoft.com/office/drawing/2014/main" id="{DD8D51A5-932A-4FFF-ABBD-072912F680B5}"/>
              </a:ext>
            </a:extLst>
          </p:cNvPr>
          <p:cNvSpPr txBox="1">
            <a:spLocks/>
          </p:cNvSpPr>
          <p:nvPr/>
        </p:nvSpPr>
        <p:spPr bwMode="gray">
          <a:xfrm>
            <a:off x="728663" y="846138"/>
            <a:ext cx="10585450" cy="5570537"/>
          </a:xfrm>
          <a:prstGeom prst="rect">
            <a:avLst/>
          </a:prstGeom>
          <a:solidFill>
            <a:schemeClr val="accent1">
              <a:lumMod val="20000"/>
              <a:lumOff val="80000"/>
            </a:schemeClr>
          </a:solidFill>
          <a:ln>
            <a:solidFill>
              <a:schemeClr val="accent1">
                <a:lumMod val="20000"/>
                <a:lumOff val="80000"/>
              </a:schemeClr>
            </a:solidFill>
          </a:ln>
        </p:spPr>
        <p:txBody>
          <a:bodyPr>
            <a:normAutofit fontScale="25000" lnSpcReduction="20000"/>
          </a:bodyPr>
          <a:lstStyle>
            <a:lvl1pPr marL="0" indent="0" algn="l" defTabSz="457200" rtl="0" eaLnBrk="1" latinLnBrk="0" hangingPunct="1">
              <a:spcBef>
                <a:spcPts val="1000"/>
              </a:spcBef>
              <a:spcAft>
                <a:spcPts val="0"/>
              </a:spcAft>
              <a:buClr>
                <a:schemeClr val="accent1"/>
              </a:buClr>
              <a:buSzPct val="80000"/>
              <a:buFont typeface="Wingdings 3" charset="2"/>
              <a:buNone/>
              <a:defRPr sz="1400" b="0" i="0" kern="1200">
                <a:solidFill>
                  <a:schemeClr val="accent1">
                    <a:lumMod val="60000"/>
                    <a:lumOff val="40000"/>
                  </a:schemeClr>
                </a:solidFill>
                <a:latin typeface="+mn-lt"/>
                <a:ea typeface="+mn-ea"/>
                <a:cs typeface="+mn-cs"/>
              </a:defRPr>
            </a:lvl1pPr>
            <a:lvl2pPr marL="457200" indent="0" algn="l" defTabSz="457200" rtl="0" eaLnBrk="1" latinLnBrk="0" hangingPunct="1">
              <a:spcBef>
                <a:spcPts val="1000"/>
              </a:spcBef>
              <a:spcAft>
                <a:spcPts val="0"/>
              </a:spcAft>
              <a:buClr>
                <a:schemeClr val="accent1"/>
              </a:buClr>
              <a:buSzPct val="80000"/>
              <a:buFont typeface="Wingdings 3" charset="2"/>
              <a:buNone/>
              <a:defRPr sz="1200" b="0" i="0" kern="1200">
                <a:solidFill>
                  <a:schemeClr val="tx1">
                    <a:lumMod val="75000"/>
                    <a:lumOff val="25000"/>
                  </a:schemeClr>
                </a:solidFill>
                <a:latin typeface="+mn-lt"/>
                <a:ea typeface="+mn-ea"/>
                <a:cs typeface="+mn-cs"/>
              </a:defRPr>
            </a:lvl2pPr>
            <a:lvl3pPr marL="914400" indent="0" algn="l" defTabSz="457200" rtl="0" eaLnBrk="1" latinLnBrk="0" hangingPunct="1">
              <a:spcBef>
                <a:spcPts val="1000"/>
              </a:spcBef>
              <a:spcAft>
                <a:spcPts val="0"/>
              </a:spcAft>
              <a:buClr>
                <a:schemeClr val="accent1"/>
              </a:buClr>
              <a:buSzPct val="80000"/>
              <a:buFont typeface="Wingdings 3" charset="2"/>
              <a:buNone/>
              <a:defRPr sz="1000" b="0" i="0" kern="1200">
                <a:solidFill>
                  <a:schemeClr val="tx1">
                    <a:lumMod val="75000"/>
                    <a:lumOff val="25000"/>
                  </a:schemeClr>
                </a:solidFill>
                <a:latin typeface="+mn-lt"/>
                <a:ea typeface="+mn-ea"/>
                <a:cs typeface="+mn-cs"/>
              </a:defRPr>
            </a:lvl3pPr>
            <a:lvl4pPr marL="1371600" indent="0" algn="l" defTabSz="457200" rtl="0" eaLnBrk="1" latinLnBrk="0" hangingPunct="1">
              <a:spcBef>
                <a:spcPts val="1000"/>
              </a:spcBef>
              <a:spcAft>
                <a:spcPts val="0"/>
              </a:spcAft>
              <a:buClr>
                <a:schemeClr val="accent1"/>
              </a:buClr>
              <a:buSzPct val="80000"/>
              <a:buFont typeface="Wingdings 3" charset="2"/>
              <a:buNone/>
              <a:defRPr sz="900" b="0" i="0" kern="1200">
                <a:solidFill>
                  <a:schemeClr val="tx1">
                    <a:lumMod val="75000"/>
                    <a:lumOff val="25000"/>
                  </a:schemeClr>
                </a:solidFill>
                <a:latin typeface="+mn-lt"/>
                <a:ea typeface="+mn-ea"/>
                <a:cs typeface="+mn-cs"/>
              </a:defRPr>
            </a:lvl4pPr>
            <a:lvl5pPr marL="1828800" indent="0" algn="l" defTabSz="457200" rtl="0" eaLnBrk="1" latinLnBrk="0" hangingPunct="1">
              <a:spcBef>
                <a:spcPts val="1000"/>
              </a:spcBef>
              <a:spcAft>
                <a:spcPts val="0"/>
              </a:spcAft>
              <a:buClr>
                <a:schemeClr val="accent1"/>
              </a:buClr>
              <a:buSzPct val="80000"/>
              <a:buFont typeface="Wingdings 3" charset="2"/>
              <a:buNone/>
              <a:defRPr sz="900" b="0" i="0" kern="1200">
                <a:solidFill>
                  <a:schemeClr val="tx1">
                    <a:lumMod val="75000"/>
                    <a:lumOff val="25000"/>
                  </a:schemeClr>
                </a:solidFill>
                <a:latin typeface="+mn-lt"/>
                <a:ea typeface="+mn-ea"/>
                <a:cs typeface="+mn-cs"/>
              </a:defRPr>
            </a:lvl5pPr>
            <a:lvl6pPr marL="2286000" indent="0" algn="l" defTabSz="457200" rtl="0" eaLnBrk="1" latinLnBrk="0" hangingPunct="1">
              <a:spcBef>
                <a:spcPts val="1000"/>
              </a:spcBef>
              <a:spcAft>
                <a:spcPts val="0"/>
              </a:spcAft>
              <a:buClr>
                <a:schemeClr val="accent1"/>
              </a:buClr>
              <a:buSzPct val="80000"/>
              <a:buFont typeface="Wingdings 3" charset="2"/>
              <a:buNone/>
              <a:defRPr sz="900" b="0" i="0" kern="1200">
                <a:solidFill>
                  <a:schemeClr val="tx1">
                    <a:lumMod val="75000"/>
                    <a:lumOff val="25000"/>
                  </a:schemeClr>
                </a:solidFill>
                <a:latin typeface="+mn-lt"/>
                <a:ea typeface="+mn-ea"/>
                <a:cs typeface="+mn-cs"/>
              </a:defRPr>
            </a:lvl6pPr>
            <a:lvl7pPr marL="2743200" indent="0" algn="l" defTabSz="457200" rtl="0" eaLnBrk="1" latinLnBrk="0" hangingPunct="1">
              <a:spcBef>
                <a:spcPts val="1000"/>
              </a:spcBef>
              <a:spcAft>
                <a:spcPts val="0"/>
              </a:spcAft>
              <a:buClr>
                <a:schemeClr val="accent1"/>
              </a:buClr>
              <a:buSzPct val="80000"/>
              <a:buFont typeface="Wingdings 3" charset="2"/>
              <a:buNone/>
              <a:defRPr sz="900" b="0" i="0" kern="1200">
                <a:solidFill>
                  <a:schemeClr val="tx1">
                    <a:lumMod val="75000"/>
                    <a:lumOff val="25000"/>
                  </a:schemeClr>
                </a:solidFill>
                <a:latin typeface="+mn-lt"/>
                <a:ea typeface="+mn-ea"/>
                <a:cs typeface="+mn-cs"/>
              </a:defRPr>
            </a:lvl7pPr>
            <a:lvl8pPr marL="3200400" indent="0" algn="l" defTabSz="457200" rtl="0" eaLnBrk="1" latinLnBrk="0" hangingPunct="1">
              <a:spcBef>
                <a:spcPts val="1000"/>
              </a:spcBef>
              <a:spcAft>
                <a:spcPts val="0"/>
              </a:spcAft>
              <a:buClr>
                <a:schemeClr val="accent1"/>
              </a:buClr>
              <a:buSzPct val="80000"/>
              <a:buFont typeface="Wingdings 3" charset="2"/>
              <a:buNone/>
              <a:defRPr sz="900" b="0" i="0" kern="1200">
                <a:solidFill>
                  <a:schemeClr val="tx1">
                    <a:lumMod val="75000"/>
                    <a:lumOff val="25000"/>
                  </a:schemeClr>
                </a:solidFill>
                <a:latin typeface="+mn-lt"/>
                <a:ea typeface="+mn-ea"/>
                <a:cs typeface="+mn-cs"/>
              </a:defRPr>
            </a:lvl8pPr>
            <a:lvl9pPr marL="3657600" indent="0" algn="l" defTabSz="457200" rtl="0" eaLnBrk="1" latinLnBrk="0" hangingPunct="1">
              <a:spcBef>
                <a:spcPts val="1000"/>
              </a:spcBef>
              <a:spcAft>
                <a:spcPts val="0"/>
              </a:spcAft>
              <a:buClr>
                <a:schemeClr val="accent1"/>
              </a:buClr>
              <a:buSzPct val="80000"/>
              <a:buFont typeface="Wingdings 3" charset="2"/>
              <a:buNone/>
              <a:defRPr sz="900" b="0" i="0" kern="1200">
                <a:solidFill>
                  <a:schemeClr val="tx1">
                    <a:lumMod val="75000"/>
                    <a:lumOff val="25000"/>
                  </a:schemeClr>
                </a:solidFill>
                <a:latin typeface="+mn-lt"/>
                <a:ea typeface="+mn-ea"/>
                <a:cs typeface="+mn-cs"/>
              </a:defRPr>
            </a:lvl9pPr>
          </a:lstStyle>
          <a:p>
            <a:pPr fontAlgn="auto">
              <a:buClr>
                <a:srgbClr val="B31166"/>
              </a:buClr>
              <a:defRPr/>
            </a:pPr>
            <a:endParaRPr lang="en-AU" sz="3300" b="1" dirty="0">
              <a:solidFill>
                <a:srgbClr val="B31166">
                  <a:lumMod val="60000"/>
                  <a:lumOff val="40000"/>
                </a:srgbClr>
              </a:solidFill>
              <a:latin typeface="Century Gothic" panose="020B0502020202020204"/>
            </a:endParaRPr>
          </a:p>
          <a:p>
            <a:pPr fontAlgn="auto">
              <a:buClr>
                <a:srgbClr val="B31166"/>
              </a:buClr>
              <a:defRPr/>
            </a:pPr>
            <a:r>
              <a:rPr lang="en-AU" sz="9600" b="1" u="sng" dirty="0">
                <a:solidFill>
                  <a:schemeClr val="tx1"/>
                </a:solidFill>
                <a:latin typeface="Century Gothic" panose="020B0502020202020204"/>
              </a:rPr>
              <a:t>Magistrates Courts in Queensland</a:t>
            </a:r>
            <a:endParaRPr lang="en-AU" sz="7200" b="1" u="sng" dirty="0">
              <a:solidFill>
                <a:schemeClr val="tx1"/>
              </a:solidFill>
              <a:latin typeface="Century Gothic" panose="020B0502020202020204"/>
            </a:endParaRPr>
          </a:p>
          <a:p>
            <a:pPr marL="857250" indent="-857250" fontAlgn="auto">
              <a:buClr>
                <a:srgbClr val="B31166"/>
              </a:buClr>
              <a:buFont typeface="Wingdings" panose="05000000000000000000" pitchFamily="2" charset="2"/>
              <a:buChar char="q"/>
              <a:defRPr/>
            </a:pPr>
            <a:r>
              <a:rPr lang="en-AU" sz="7200" b="1" dirty="0">
                <a:solidFill>
                  <a:schemeClr val="tx1"/>
                </a:solidFill>
                <a:latin typeface="Century Gothic" panose="020B0502020202020204"/>
              </a:rPr>
              <a:t>First court in the Queensland justice system</a:t>
            </a:r>
          </a:p>
          <a:p>
            <a:pPr marL="857250" indent="-857250" fontAlgn="auto">
              <a:buClr>
                <a:srgbClr val="B31166"/>
              </a:buClr>
              <a:buFont typeface="Wingdings" panose="05000000000000000000" pitchFamily="2" charset="2"/>
              <a:buChar char="q"/>
              <a:defRPr/>
            </a:pPr>
            <a:r>
              <a:rPr lang="en-AU" sz="7200" b="1" dirty="0">
                <a:solidFill>
                  <a:schemeClr val="tx1"/>
                </a:solidFill>
                <a:latin typeface="Century Gothic" panose="020B0502020202020204"/>
              </a:rPr>
              <a:t>Works without a jury </a:t>
            </a:r>
          </a:p>
          <a:p>
            <a:pPr marL="857250" indent="-857250" fontAlgn="auto">
              <a:buClr>
                <a:srgbClr val="B31166"/>
              </a:buClr>
              <a:buFont typeface="Wingdings" panose="05000000000000000000" pitchFamily="2" charset="2"/>
              <a:buChar char="q"/>
              <a:defRPr/>
            </a:pPr>
            <a:r>
              <a:rPr lang="en-AU" sz="7200" b="1" dirty="0">
                <a:solidFill>
                  <a:schemeClr val="tx1"/>
                </a:solidFill>
                <a:latin typeface="Century Gothic" panose="020B0502020202020204"/>
              </a:rPr>
              <a:t>Where all criminal charges start  </a:t>
            </a:r>
          </a:p>
          <a:p>
            <a:pPr marL="857250" indent="-857250" fontAlgn="auto">
              <a:buClr>
                <a:srgbClr val="B31166"/>
              </a:buClr>
              <a:buFont typeface="Wingdings" panose="05000000000000000000" pitchFamily="2" charset="2"/>
              <a:buChar char="q"/>
              <a:defRPr/>
            </a:pPr>
            <a:r>
              <a:rPr lang="en-AU" sz="7200" b="1" dirty="0">
                <a:solidFill>
                  <a:schemeClr val="tx1"/>
                </a:solidFill>
                <a:latin typeface="Century Gothic" panose="020B0502020202020204"/>
              </a:rPr>
              <a:t>Where most charges are dealt with</a:t>
            </a:r>
          </a:p>
          <a:p>
            <a:pPr marL="857250" indent="-857250" fontAlgn="auto">
              <a:buClr>
                <a:srgbClr val="B31166"/>
              </a:buClr>
              <a:buFont typeface="Wingdings" panose="05000000000000000000" pitchFamily="2" charset="2"/>
              <a:buChar char="q"/>
              <a:defRPr/>
            </a:pPr>
            <a:r>
              <a:rPr lang="en-AU" sz="7200" b="1" dirty="0">
                <a:solidFill>
                  <a:schemeClr val="tx1"/>
                </a:solidFill>
                <a:latin typeface="Century Gothic" panose="020B0502020202020204"/>
              </a:rPr>
              <a:t>Transfers more serious charges to the higher courts for trial or sentence</a:t>
            </a:r>
          </a:p>
          <a:p>
            <a:pPr marL="857250" indent="-857250" fontAlgn="auto">
              <a:buClr>
                <a:srgbClr val="B31166"/>
              </a:buClr>
              <a:buFont typeface="Wingdings" panose="05000000000000000000" pitchFamily="2" charset="2"/>
              <a:buChar char="q"/>
              <a:defRPr/>
            </a:pPr>
            <a:r>
              <a:rPr lang="en-AU" sz="7200" b="1" dirty="0">
                <a:solidFill>
                  <a:schemeClr val="tx1"/>
                </a:solidFill>
                <a:latin typeface="Century Gothic" panose="020B0502020202020204"/>
              </a:rPr>
              <a:t>Busiest court </a:t>
            </a:r>
          </a:p>
          <a:p>
            <a:pPr marL="857250" indent="-857250" fontAlgn="auto">
              <a:buClr>
                <a:srgbClr val="B31166"/>
              </a:buClr>
              <a:buFont typeface="Wingdings" panose="05000000000000000000" pitchFamily="2" charset="2"/>
              <a:buChar char="q"/>
              <a:defRPr/>
            </a:pPr>
            <a:endParaRPr lang="en-AU" sz="7200" b="1" dirty="0">
              <a:solidFill>
                <a:schemeClr val="tx1"/>
              </a:solidFill>
              <a:latin typeface="Century Gothic" panose="020B0502020202020204"/>
            </a:endParaRPr>
          </a:p>
          <a:p>
            <a:pPr algn="just" fontAlgn="auto">
              <a:buClr>
                <a:srgbClr val="B31166"/>
              </a:buClr>
              <a:defRPr/>
            </a:pPr>
            <a:r>
              <a:rPr lang="en-AU" sz="7200" dirty="0">
                <a:solidFill>
                  <a:schemeClr val="tx1"/>
                </a:solidFill>
                <a:latin typeface="Century Gothic" panose="020B0502020202020204"/>
              </a:rPr>
              <a:t>Approximately </a:t>
            </a:r>
            <a:r>
              <a:rPr lang="en-AU" sz="7200" b="1" dirty="0">
                <a:solidFill>
                  <a:schemeClr val="tx1"/>
                </a:solidFill>
                <a:latin typeface="Century Gothic" panose="020B0502020202020204"/>
              </a:rPr>
              <a:t>94 per cent </a:t>
            </a:r>
            <a:r>
              <a:rPr lang="en-AU" sz="7200" dirty="0">
                <a:solidFill>
                  <a:schemeClr val="tx1"/>
                </a:solidFill>
                <a:latin typeface="Century Gothic" panose="020B0502020202020204"/>
              </a:rPr>
              <a:t>of </a:t>
            </a:r>
            <a:r>
              <a:rPr lang="en-AU" sz="7200" u="sng" dirty="0">
                <a:solidFill>
                  <a:schemeClr val="tx1"/>
                </a:solidFill>
                <a:latin typeface="Century Gothic" panose="020B0502020202020204"/>
              </a:rPr>
              <a:t>all criminal matters are finalised in the Magistrates Court.</a:t>
            </a:r>
          </a:p>
          <a:p>
            <a:pPr algn="just" fontAlgn="auto">
              <a:buClr>
                <a:srgbClr val="B31166"/>
              </a:buClr>
              <a:defRPr/>
            </a:pPr>
            <a:endParaRPr lang="en-AU" sz="7200" dirty="0">
              <a:solidFill>
                <a:schemeClr val="tx1"/>
              </a:solidFill>
              <a:latin typeface="Century Gothic" panose="020B0502020202020204"/>
            </a:endParaRPr>
          </a:p>
          <a:p>
            <a:pPr marL="857250" indent="-857250" algn="just" fontAlgn="auto">
              <a:buClr>
                <a:srgbClr val="B31166"/>
              </a:buClr>
              <a:buFont typeface="Wingdings" panose="05000000000000000000" pitchFamily="2" charset="2"/>
              <a:buChar char="q"/>
              <a:defRPr/>
            </a:pPr>
            <a:r>
              <a:rPr lang="en-AU" sz="7200" dirty="0">
                <a:solidFill>
                  <a:schemeClr val="tx1"/>
                </a:solidFill>
                <a:latin typeface="Century Gothic" panose="020B0502020202020204"/>
              </a:rPr>
              <a:t>In 2020 -21 there were </a:t>
            </a:r>
            <a:r>
              <a:rPr lang="en-AU" sz="7200" b="1" dirty="0">
                <a:solidFill>
                  <a:schemeClr val="tx1"/>
                </a:solidFill>
                <a:latin typeface="Century Gothic" panose="020B0502020202020204"/>
              </a:rPr>
              <a:t>167,739 adult defendants</a:t>
            </a:r>
            <a:r>
              <a:rPr lang="en-AU" sz="7200" dirty="0">
                <a:solidFill>
                  <a:schemeClr val="tx1"/>
                </a:solidFill>
                <a:latin typeface="Century Gothic" panose="020B0502020202020204"/>
              </a:rPr>
              <a:t> dealt with on </a:t>
            </a:r>
            <a:r>
              <a:rPr lang="en-AU" sz="7200" b="1" dirty="0">
                <a:solidFill>
                  <a:schemeClr val="tx1"/>
                </a:solidFill>
                <a:latin typeface="Century Gothic" panose="020B0502020202020204"/>
              </a:rPr>
              <a:t>368,407 charges</a:t>
            </a:r>
            <a:r>
              <a:rPr lang="en-AU" sz="7200" dirty="0">
                <a:solidFill>
                  <a:schemeClr val="tx1"/>
                </a:solidFill>
                <a:latin typeface="Century Gothic" panose="020B0502020202020204"/>
              </a:rPr>
              <a:t>.  Also in that period, matters for </a:t>
            </a:r>
            <a:r>
              <a:rPr lang="en-AU" sz="7200" b="1" dirty="0">
                <a:solidFill>
                  <a:schemeClr val="tx1"/>
                </a:solidFill>
                <a:latin typeface="Century Gothic" panose="020B0502020202020204"/>
              </a:rPr>
              <a:t>189 256 adult defendants</a:t>
            </a:r>
            <a:r>
              <a:rPr lang="en-AU" sz="7200" dirty="0">
                <a:solidFill>
                  <a:schemeClr val="tx1"/>
                </a:solidFill>
                <a:latin typeface="Century Gothic" panose="020B0502020202020204"/>
              </a:rPr>
              <a:t> were finalised.</a:t>
            </a:r>
            <a:r>
              <a:rPr lang="en-AU" sz="7200" b="1" dirty="0">
                <a:solidFill>
                  <a:schemeClr val="tx1"/>
                </a:solidFill>
                <a:latin typeface="Century Gothic" panose="020B0502020202020204"/>
              </a:rPr>
              <a:t> </a:t>
            </a:r>
            <a:r>
              <a:rPr lang="en-AU" sz="5600" dirty="0">
                <a:solidFill>
                  <a:schemeClr val="tx1"/>
                </a:solidFill>
                <a:latin typeface="Century Gothic" panose="020B0502020202020204"/>
              </a:rPr>
              <a:t>(Magistrates Court Annual Report 2020 – 2021)</a:t>
            </a:r>
          </a:p>
          <a:p>
            <a:pPr algn="just" fontAlgn="auto">
              <a:buClr>
                <a:srgbClr val="B31166"/>
              </a:buClr>
              <a:defRPr/>
            </a:pPr>
            <a:endParaRPr lang="en-AU" sz="5600" dirty="0">
              <a:solidFill>
                <a:schemeClr val="tx1"/>
              </a:solidFill>
              <a:latin typeface="Century Gothic" panose="020B0502020202020204"/>
            </a:endParaRPr>
          </a:p>
          <a:p>
            <a:pPr marL="857250" indent="-857250" algn="just" fontAlgn="auto">
              <a:buClr>
                <a:srgbClr val="B31166"/>
              </a:buClr>
              <a:buFont typeface="Wingdings" panose="05000000000000000000" pitchFamily="2" charset="2"/>
              <a:buChar char="q"/>
              <a:defRPr/>
            </a:pPr>
            <a:r>
              <a:rPr lang="en-AU" sz="7200" dirty="0">
                <a:solidFill>
                  <a:schemeClr val="tx1"/>
                </a:solidFill>
                <a:latin typeface="Century Gothic" panose="020B0502020202020204"/>
              </a:rPr>
              <a:t>In 2019-20 Aboriginal or Torres Strait Islander people accounted for over 17 percent of convicted adults in the Magistrates Courts. </a:t>
            </a:r>
            <a:r>
              <a:rPr lang="en-AU" sz="5600" dirty="0">
                <a:solidFill>
                  <a:schemeClr val="tx1"/>
                </a:solidFill>
                <a:latin typeface="Century Gothic" panose="020B0502020202020204"/>
              </a:rPr>
              <a:t>(Report on Government Services 2021)</a:t>
            </a:r>
          </a:p>
          <a:p>
            <a:pPr marL="857250" indent="-857250" algn="just" fontAlgn="auto">
              <a:buClr>
                <a:srgbClr val="B31166"/>
              </a:buClr>
              <a:buFont typeface="Wingdings" panose="05000000000000000000" pitchFamily="2" charset="2"/>
              <a:buChar char="q"/>
              <a:defRPr/>
            </a:pPr>
            <a:endParaRPr lang="en-AU" sz="7200" b="1" dirty="0">
              <a:solidFill>
                <a:schemeClr val="tx1"/>
              </a:solidFill>
              <a:latin typeface="Century Gothic" panose="020B0502020202020204"/>
            </a:endParaRPr>
          </a:p>
          <a:p>
            <a:pPr algn="just" fontAlgn="auto">
              <a:buClr>
                <a:srgbClr val="B31166"/>
              </a:buClr>
              <a:defRPr/>
            </a:pPr>
            <a:endParaRPr lang="en-AU" sz="7200" b="1" dirty="0">
              <a:solidFill>
                <a:schemeClr val="tx1"/>
              </a:solidFill>
              <a:latin typeface="Century Gothic" panose="020B0502020202020204"/>
            </a:endParaRPr>
          </a:p>
          <a:p>
            <a:pPr algn="just" fontAlgn="auto">
              <a:buClr>
                <a:srgbClr val="B31166"/>
              </a:buClr>
              <a:defRPr/>
            </a:pPr>
            <a:endParaRPr lang="en-AU" sz="7200" b="1" dirty="0">
              <a:solidFill>
                <a:schemeClr val="tx1"/>
              </a:solidFill>
              <a:latin typeface="Century Gothic" panose="020B0502020202020204"/>
            </a:endParaRPr>
          </a:p>
          <a:p>
            <a:pPr algn="just" fontAlgn="auto">
              <a:buClr>
                <a:srgbClr val="B31166"/>
              </a:buClr>
              <a:defRPr/>
            </a:pPr>
            <a:endParaRPr lang="en-AU" sz="6400" dirty="0">
              <a:solidFill>
                <a:schemeClr val="tx1"/>
              </a:solidFill>
              <a:latin typeface="Century Gothic" panose="020B0502020202020204"/>
            </a:endParaRPr>
          </a:p>
          <a:p>
            <a:pPr algn="just" fontAlgn="auto">
              <a:buClr>
                <a:srgbClr val="B31166"/>
              </a:buClr>
              <a:defRPr/>
            </a:pPr>
            <a:endParaRPr lang="en-AU" sz="6400" dirty="0">
              <a:solidFill>
                <a:schemeClr val="tx1"/>
              </a:solidFill>
              <a:latin typeface="Century Gothic" panose="020B0502020202020204"/>
            </a:endParaRPr>
          </a:p>
          <a:p>
            <a:pPr algn="just" fontAlgn="auto">
              <a:buClr>
                <a:srgbClr val="B31166"/>
              </a:buClr>
              <a:defRPr/>
            </a:pPr>
            <a:r>
              <a:rPr lang="en-AU" sz="6000" b="1" dirty="0">
                <a:solidFill>
                  <a:schemeClr val="tx1"/>
                </a:solidFill>
                <a:latin typeface="Century Gothic" panose="020B0502020202020204"/>
              </a:rPr>
              <a:t> </a:t>
            </a:r>
          </a:p>
          <a:p>
            <a:pPr fontAlgn="auto">
              <a:buClr>
                <a:srgbClr val="B31166"/>
              </a:buClr>
              <a:defRPr/>
            </a:pPr>
            <a:r>
              <a:rPr lang="en-AU" sz="6400" b="1" dirty="0">
                <a:solidFill>
                  <a:srgbClr val="B31166">
                    <a:lumMod val="60000"/>
                    <a:lumOff val="40000"/>
                  </a:srgbClr>
                </a:solidFill>
                <a:latin typeface="Century Gothic" panose="020B0502020202020204"/>
              </a:rPr>
              <a:t> </a:t>
            </a:r>
          </a:p>
          <a:p>
            <a:pPr fontAlgn="auto">
              <a:buClr>
                <a:srgbClr val="B31166"/>
              </a:buClr>
              <a:defRPr/>
            </a:pPr>
            <a:endParaRPr lang="en-AU" sz="3300" b="1" dirty="0">
              <a:solidFill>
                <a:srgbClr val="B31166">
                  <a:lumMod val="60000"/>
                  <a:lumOff val="40000"/>
                </a:srgbClr>
              </a:solidFill>
              <a:latin typeface="Century Gothic" panose="020B0502020202020204"/>
            </a:endParaRPr>
          </a:p>
          <a:p>
            <a:pPr fontAlgn="auto">
              <a:buClr>
                <a:srgbClr val="B31166"/>
              </a:buClr>
              <a:defRPr/>
            </a:pPr>
            <a:endParaRPr lang="en-AU" sz="2000" b="1" dirty="0">
              <a:solidFill>
                <a:srgbClr val="B31166">
                  <a:lumMod val="60000"/>
                  <a:lumOff val="40000"/>
                </a:srgbClr>
              </a:solidFill>
              <a:latin typeface="Century Gothic" panose="020B0502020202020204"/>
            </a:endParaRPr>
          </a:p>
          <a:p>
            <a:pPr fontAlgn="auto">
              <a:buClr>
                <a:srgbClr val="B31166"/>
              </a:buClr>
              <a:defRPr/>
            </a:pPr>
            <a:r>
              <a:rPr lang="en-AU" sz="2000" b="1" dirty="0">
                <a:solidFill>
                  <a:srgbClr val="B31166">
                    <a:lumMod val="60000"/>
                    <a:lumOff val="40000"/>
                  </a:srgbClr>
                </a:solidFill>
                <a:latin typeface="Century Gothic" panose="020B0502020202020204"/>
              </a:rPr>
              <a:t> </a:t>
            </a:r>
          </a:p>
        </p:txBody>
      </p:sp>
      <p:pic>
        <p:nvPicPr>
          <p:cNvPr id="6151" name="Picture 2">
            <a:extLst>
              <a:ext uri="{FF2B5EF4-FFF2-40B4-BE49-F238E27FC236}">
                <a16:creationId xmlns:a16="http://schemas.microsoft.com/office/drawing/2014/main" id="{F75B6C69-7340-4BEE-BE4C-26CE9C0AA88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0"/>
            <a:ext cx="3494088" cy="712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B412BE-21EC-4527-8320-4228D605AC68}"/>
              </a:ext>
            </a:extLst>
          </p:cNvPr>
          <p:cNvSpPr>
            <a:spLocks noGrp="1"/>
          </p:cNvSpPr>
          <p:nvPr>
            <p:ph idx="1"/>
          </p:nvPr>
        </p:nvSpPr>
        <p:spPr>
          <a:xfrm>
            <a:off x="838200" y="1279525"/>
            <a:ext cx="10515600" cy="4897438"/>
          </a:xfrm>
        </p:spPr>
        <p:txBody>
          <a:bodyPr/>
          <a:lstStyle/>
          <a:p>
            <a:pPr marL="0" indent="0">
              <a:buFont typeface="Arial" panose="020B0604020202020204" pitchFamily="34" charset="0"/>
              <a:buNone/>
              <a:defRPr/>
            </a:pPr>
            <a:r>
              <a:rPr lang="en-AU" altLang="en-US" sz="2200" u="sng" dirty="0">
                <a:solidFill>
                  <a:srgbClr val="000000"/>
                </a:solidFill>
                <a:latin typeface="Century Gothic" panose="020B0502020202020204" pitchFamily="34" charset="0"/>
              </a:rPr>
              <a:t>Example Section 49 (Amendment) </a:t>
            </a:r>
          </a:p>
          <a:p>
            <a:pPr marL="0" indent="0">
              <a:buFont typeface="Arial" panose="020B0604020202020204" pitchFamily="34" charset="0"/>
              <a:buNone/>
              <a:defRPr/>
            </a:pPr>
            <a:r>
              <a:rPr lang="en-AU" altLang="en-US" sz="2200" i="1" dirty="0">
                <a:solidFill>
                  <a:srgbClr val="000000"/>
                </a:solidFill>
                <a:latin typeface="Century Gothic" panose="020B0502020202020204" pitchFamily="34" charset="0"/>
              </a:rPr>
              <a:t>If in making an order for the amendment of a complaint summons or warrant the justices consider that the defendant has been misled by the form in which the complaint summons or warrant has been made out or if it appears to them that the variance between the complaint summons or warrant and the evidence adduced at the hearing in support thereof is such that the defendant has been thereby deceived or misled, they may, and at the request of the defendant shall, upon such terms as they think fit, adjourn the hearing of the case to some future day, and in the meantime may commit the defendant, or whether or not the defendant is in custody, may grant the defendant bail or may suffer the defendant to go at large without bail.</a:t>
            </a:r>
          </a:p>
          <a:p>
            <a:pPr marL="0" indent="0">
              <a:buFont typeface="Arial" panose="020B0604020202020204" pitchFamily="34" charset="0"/>
              <a:buNone/>
              <a:defRPr/>
            </a:pPr>
            <a:r>
              <a:rPr lang="en-AU" dirty="0">
                <a:latin typeface="Century Gothic" panose="020B0502020202020204" pitchFamily="34" charset="0"/>
              </a:rPr>
              <a:t>In 2022 the Justices Act remains the </a:t>
            </a:r>
            <a:r>
              <a:rPr lang="en-AU" b="1" dirty="0">
                <a:latin typeface="Century Gothic" panose="020B0502020202020204" pitchFamily="34" charset="0"/>
              </a:rPr>
              <a:t>key criminal procedure legislation </a:t>
            </a:r>
            <a:r>
              <a:rPr lang="en-AU" dirty="0">
                <a:latin typeface="Century Gothic" panose="020B0502020202020204" pitchFamily="34" charset="0"/>
              </a:rPr>
              <a:t>for Queensland’s Magistrates Courts.</a:t>
            </a:r>
          </a:p>
          <a:p>
            <a:pPr>
              <a:defRPr/>
            </a:pPr>
            <a:endParaRPr lang="en-AU" dirty="0"/>
          </a:p>
        </p:txBody>
      </p:sp>
      <p:pic>
        <p:nvPicPr>
          <p:cNvPr id="8195" name="Picture 2">
            <a:extLst>
              <a:ext uri="{FF2B5EF4-FFF2-40B4-BE49-F238E27FC236}">
                <a16:creationId xmlns:a16="http://schemas.microsoft.com/office/drawing/2014/main" id="{370C0AC9-D4D7-41A9-A2A4-68C2CE21594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455613"/>
            <a:ext cx="3494088" cy="712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descr="&quot;&quot;">
            <a:extLst>
              <a:ext uri="{FF2B5EF4-FFF2-40B4-BE49-F238E27FC236}">
                <a16:creationId xmlns:a16="http://schemas.microsoft.com/office/drawing/2014/main" id="{78F16BF5-A30A-4196-87DF-ED326AA83BB8}"/>
              </a:ext>
            </a:extLst>
          </p:cNvPr>
          <p:cNvSpPr>
            <a:spLocks noGrp="1" noRot="1" noChangeAspect="1" noMove="1" noResize="1" noEditPoints="1" noAdjustHandles="1" noChangeArrowheads="1" noChangeShapeType="1" noTextEdit="1"/>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 name="Rectangle 9" descr="&quot;&quot;">
            <a:extLst>
              <a:ext uri="{FF2B5EF4-FFF2-40B4-BE49-F238E27FC236}">
                <a16:creationId xmlns:a16="http://schemas.microsoft.com/office/drawing/2014/main" id="{76399747-8199-4E22-980F-F775FD1FD330}"/>
              </a:ext>
            </a:extLst>
          </p:cNvPr>
          <p:cNvSpPr>
            <a:spLocks noGrp="1" noRot="1" noChangeAspect="1" noMove="1" noResize="1" noEditPoints="1" noAdjustHandles="1" noChangeArrowheads="1" noChangeShapeType="1" noTextEdit="1"/>
          </p:cNvSpPr>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800"/>
          </a:p>
        </p:txBody>
      </p:sp>
      <p:sp>
        <p:nvSpPr>
          <p:cNvPr id="9220" name="Title 1">
            <a:extLst>
              <a:ext uri="{FF2B5EF4-FFF2-40B4-BE49-F238E27FC236}">
                <a16:creationId xmlns:a16="http://schemas.microsoft.com/office/drawing/2014/main" id="{28E1E6F4-E51F-4FC0-8FA1-E5389C6F6EAF}"/>
              </a:ext>
            </a:extLst>
          </p:cNvPr>
          <p:cNvSpPr>
            <a:spLocks noGrp="1" noChangeArrowheads="1"/>
          </p:cNvSpPr>
          <p:nvPr>
            <p:ph type="title"/>
          </p:nvPr>
        </p:nvSpPr>
        <p:spPr>
          <a:xfrm>
            <a:off x="614363" y="749300"/>
            <a:ext cx="10515600" cy="600075"/>
          </a:xfrm>
        </p:spPr>
        <p:txBody>
          <a:bodyPr anchor="b"/>
          <a:lstStyle/>
          <a:p>
            <a:pPr defTabSz="457200" eaLnBrk="1" hangingPunct="1">
              <a:lnSpc>
                <a:spcPct val="100000"/>
              </a:lnSpc>
              <a:spcBef>
                <a:spcPts val="1000"/>
              </a:spcBef>
            </a:pPr>
            <a:r>
              <a:rPr lang="en-AU" altLang="en-US" sz="3100" b="1" dirty="0">
                <a:solidFill>
                  <a:schemeClr val="accent1"/>
                </a:solidFill>
                <a:latin typeface="Century Gothic" panose="020B0502020202020204" pitchFamily="34" charset="0"/>
              </a:rPr>
              <a:t>What are we not doing in the review?</a:t>
            </a:r>
          </a:p>
        </p:txBody>
      </p:sp>
      <p:sp>
        <p:nvSpPr>
          <p:cNvPr id="9221" name="Content Placeholder 3">
            <a:extLst>
              <a:ext uri="{FF2B5EF4-FFF2-40B4-BE49-F238E27FC236}">
                <a16:creationId xmlns:a16="http://schemas.microsoft.com/office/drawing/2014/main" id="{1F23806B-E024-4BDE-B1FC-BFCCFD6CCC77}"/>
              </a:ext>
            </a:extLst>
          </p:cNvPr>
          <p:cNvSpPr>
            <a:spLocks noGrp="1" noChangeArrowheads="1"/>
          </p:cNvSpPr>
          <p:nvPr>
            <p:ph idx="1"/>
          </p:nvPr>
        </p:nvSpPr>
        <p:spPr>
          <a:xfrm>
            <a:off x="838200" y="1573213"/>
            <a:ext cx="10515600" cy="4603750"/>
          </a:xfrm>
        </p:spPr>
        <p:txBody>
          <a:bodyPr/>
          <a:lstStyle/>
          <a:p>
            <a:r>
              <a:rPr lang="en-AU" altLang="en-US" sz="2000" b="1" dirty="0">
                <a:latin typeface="Century Gothic" panose="020B0502020202020204" pitchFamily="34" charset="0"/>
              </a:rPr>
              <a:t>Not a review of the criminal justice system – it is about criminal procedures in the Magistrates Courts</a:t>
            </a:r>
          </a:p>
          <a:p>
            <a:r>
              <a:rPr lang="en-AU" altLang="en-US" sz="2000" b="1" dirty="0">
                <a:latin typeface="Century Gothic" panose="020B0502020202020204" pitchFamily="34" charset="0"/>
              </a:rPr>
              <a:t>Not about criminal procedures in the District or Supreme Courts</a:t>
            </a:r>
          </a:p>
          <a:p>
            <a:r>
              <a:rPr lang="en-AU" altLang="en-US" sz="2000" b="1" dirty="0">
                <a:latin typeface="Century Gothic" panose="020B0502020202020204" pitchFamily="34" charset="0"/>
              </a:rPr>
              <a:t>Not about Magistrates Courts civil procedure, including domestic violence proceedings</a:t>
            </a:r>
          </a:p>
          <a:p>
            <a:r>
              <a:rPr lang="en-AU" altLang="en-US" sz="2000" b="1" dirty="0">
                <a:latin typeface="Century Gothic" panose="020B0502020202020204" pitchFamily="34" charset="0"/>
              </a:rPr>
              <a:t>Not a review of the justices of the peace powers or duties</a:t>
            </a:r>
          </a:p>
          <a:p>
            <a:r>
              <a:rPr lang="en-AU" altLang="en-US" sz="2000" b="1" dirty="0">
                <a:latin typeface="Century Gothic" panose="020B0502020202020204" pitchFamily="34" charset="0"/>
              </a:rPr>
              <a:t>Not reviewing specific criminal offences (including offence classification type) and does not include operation of other laws (</a:t>
            </a:r>
            <a:r>
              <a:rPr lang="en-AU" altLang="en-US" sz="2000" b="1" dirty="0" err="1">
                <a:latin typeface="Century Gothic" panose="020B0502020202020204" pitchFamily="34" charset="0"/>
              </a:rPr>
              <a:t>eg</a:t>
            </a:r>
            <a:r>
              <a:rPr lang="en-AU" altLang="en-US" sz="2000" b="1" dirty="0">
                <a:latin typeface="Century Gothic" panose="020B0502020202020204" pitchFamily="34" charset="0"/>
              </a:rPr>
              <a:t> bail, evidence, sentencing laws etc) </a:t>
            </a:r>
          </a:p>
          <a:p>
            <a:r>
              <a:rPr lang="en-AU" altLang="en-US" sz="2000" b="1" dirty="0">
                <a:latin typeface="Century Gothic" panose="020B0502020202020204" pitchFamily="34" charset="0"/>
              </a:rPr>
              <a:t>Not a review of sentencing options or specialist courts</a:t>
            </a:r>
          </a:p>
          <a:p>
            <a:r>
              <a:rPr lang="en-AU" altLang="en-US" sz="2000" b="1" dirty="0">
                <a:latin typeface="Century Gothic" panose="020B0502020202020204" pitchFamily="34" charset="0"/>
              </a:rPr>
              <a:t>Not reviewing or recommending funding arrangements</a:t>
            </a:r>
          </a:p>
          <a:p>
            <a:r>
              <a:rPr lang="en-AU" altLang="en-US" sz="2000" b="1" dirty="0">
                <a:latin typeface="Century Gothic" panose="020B0502020202020204" pitchFamily="34" charset="0"/>
              </a:rPr>
              <a:t>Not a review of court procedures applying to children (which are set out in the </a:t>
            </a:r>
            <a:r>
              <a:rPr lang="en-AU" altLang="en-US" sz="2000" b="1" i="1" dirty="0">
                <a:latin typeface="Century Gothic" panose="020B0502020202020204" pitchFamily="34" charset="0"/>
              </a:rPr>
              <a:t>Youth Justice Act 1992</a:t>
            </a:r>
            <a:r>
              <a:rPr lang="en-AU" altLang="en-US" sz="2000" b="1" dirty="0">
                <a:latin typeface="Century Gothic" panose="020B0502020202020204" pitchFamily="34" charset="0"/>
              </a:rPr>
              <a:t>)</a:t>
            </a:r>
          </a:p>
        </p:txBody>
      </p:sp>
      <p:grpSp>
        <p:nvGrpSpPr>
          <p:cNvPr id="18" name="Group 17" descr="&quot;&quot;">
            <a:extLst>
              <a:ext uri="{FF2B5EF4-FFF2-40B4-BE49-F238E27FC236}">
                <a16:creationId xmlns:a16="http://schemas.microsoft.com/office/drawing/2014/main" id="{6C5CC5AA-528B-4ECE-82E1-F43A09D792FA}"/>
              </a:ext>
            </a:extLst>
          </p:cNvPr>
          <p:cNvGrpSpPr>
            <a:grpSpLocks noGrp="1" noUngrp="1" noRot="1" noChangeAspect="1" noMove="1" noResize="1"/>
          </p:cNvGrpSpPr>
          <p:nvPr/>
        </p:nvGrpSpPr>
        <p:grpSpPr>
          <a:xfrm rot="5400000">
            <a:off x="9072780" y="3734338"/>
            <a:ext cx="3878664" cy="2368659"/>
            <a:chOff x="6867015" y="-1"/>
            <a:chExt cx="5324985" cy="3251912"/>
          </a:xfrm>
          <a:solidFill>
            <a:schemeClr val="accent5">
              <a:alpha val="10000"/>
            </a:schemeClr>
          </a:solidFill>
        </p:grpSpPr>
        <p:sp>
          <p:nvSpPr>
            <p:cNvPr id="11" name="Freeform: Shape 18">
              <a:extLst>
                <a:ext uri="{FF2B5EF4-FFF2-40B4-BE49-F238E27FC236}">
                  <a16:creationId xmlns:a16="http://schemas.microsoft.com/office/drawing/2014/main" id="{BEC88DC1-CA9A-4D30-B619-5CC6F3492B98}"/>
                </a:ext>
              </a:extLst>
            </p:cNvPr>
            <p:cNvSpPr/>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7" name="Freeform: Shape 19">
              <a:extLst>
                <a:ext uri="{FF2B5EF4-FFF2-40B4-BE49-F238E27FC236}">
                  <a16:creationId xmlns:a16="http://schemas.microsoft.com/office/drawing/2014/main" id="{3DB04FD5-1128-4009-B98A-BBF59DCF0595}"/>
                </a:ext>
              </a:extLst>
            </p:cNvPr>
            <p:cNvSpPr/>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3" name="Freeform: Shape 20">
              <a:extLst>
                <a:ext uri="{FF2B5EF4-FFF2-40B4-BE49-F238E27FC236}">
                  <a16:creationId xmlns:a16="http://schemas.microsoft.com/office/drawing/2014/main" id="{0E3BEB35-E6BF-452B-9C70-4024AEEC58F0}"/>
                </a:ext>
              </a:extLst>
            </p:cNvPr>
            <p:cNvSpPr/>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4" name="Freeform: Shape 21">
              <a:extLst>
                <a:ext uri="{FF2B5EF4-FFF2-40B4-BE49-F238E27FC236}">
                  <a16:creationId xmlns:a16="http://schemas.microsoft.com/office/drawing/2014/main" id="{D7EDF52B-A97E-4978-9031-26596E3C09E7}"/>
                </a:ext>
              </a:extLst>
            </p:cNvPr>
            <p:cNvSpPr/>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pic>
        <p:nvPicPr>
          <p:cNvPr id="9223" name="Picture 3">
            <a:extLst>
              <a:ext uri="{FF2B5EF4-FFF2-40B4-BE49-F238E27FC236}">
                <a16:creationId xmlns:a16="http://schemas.microsoft.com/office/drawing/2014/main" id="{065B790D-BBFA-40D1-9FDC-5BE8C28DBA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7188" y="0"/>
            <a:ext cx="3494087" cy="712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descr="&quot;&quot;">
            <a:extLst>
              <a:ext uri="{FF2B5EF4-FFF2-40B4-BE49-F238E27FC236}">
                <a16:creationId xmlns:a16="http://schemas.microsoft.com/office/drawing/2014/main" id="{0FE90E00-D939-4040-A267-59D52CD68796}"/>
              </a:ext>
            </a:extLst>
          </p:cNvPr>
          <p:cNvSpPr>
            <a:spLocks noGrp="1" noRot="1" noChangeAspect="1" noMove="1" noResize="1" noEditPoints="1" noAdjustHandles="1" noChangeArrowheads="1" noChangeShapeType="1" noTextEdit="1"/>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 name="Rectangle 9" descr="&quot;&quot;">
            <a:extLst>
              <a:ext uri="{FF2B5EF4-FFF2-40B4-BE49-F238E27FC236}">
                <a16:creationId xmlns:a16="http://schemas.microsoft.com/office/drawing/2014/main" id="{5A6A0DED-7F24-4E21-B308-073AB89EA388}"/>
              </a:ext>
            </a:extLst>
          </p:cNvPr>
          <p:cNvSpPr>
            <a:spLocks noGrp="1" noRot="1" noChangeAspect="1" noMove="1" noResize="1" noEditPoints="1" noAdjustHandles="1" noChangeArrowheads="1" noChangeShapeType="1" noTextEdit="1"/>
          </p:cNvSpPr>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800" dirty="0"/>
          </a:p>
        </p:txBody>
      </p:sp>
      <p:grpSp>
        <p:nvGrpSpPr>
          <p:cNvPr id="11268" name="Group 11">
            <a:extLst>
              <a:ext uri="{FF2B5EF4-FFF2-40B4-BE49-F238E27FC236}">
                <a16:creationId xmlns:a16="http://schemas.microsoft.com/office/drawing/2014/main" id="{83992AAD-4640-46B2-B34B-E26C31BC1818}"/>
              </a:ext>
              <a:ext uri="{C183D7F6-B498-43B3-948B-1728B52AA6E4}">
                <adec:decorative xmlns:adec="http://schemas.microsoft.com/office/drawing/2017/decorative" val="1"/>
              </a:ext>
            </a:extLst>
          </p:cNvPr>
          <p:cNvGrpSpPr>
            <a:grpSpLocks noGrp="1" noUngrp="1" noRot="1" noChangeAspect="1" noMove="1" noResize="1"/>
          </p:cNvGrpSpPr>
          <p:nvPr/>
        </p:nvGrpSpPr>
        <p:grpSpPr bwMode="auto">
          <a:xfrm>
            <a:off x="0" y="0"/>
            <a:ext cx="3346450" cy="2511425"/>
            <a:chOff x="-305" y="-1"/>
            <a:chExt cx="3832880" cy="2876136"/>
          </a:xfrm>
        </p:grpSpPr>
        <p:sp>
          <p:nvSpPr>
            <p:cNvPr id="13" name="Freeform: Shape 12" descr="&quot;&quot;">
              <a:extLst>
                <a:ext uri="{FF2B5EF4-FFF2-40B4-BE49-F238E27FC236}">
                  <a16:creationId xmlns:a16="http://schemas.microsoft.com/office/drawing/2014/main" id="{5BA7AF22-920E-4DB2-9A33-0A06AF6DAFC5}"/>
                </a:ext>
              </a:extLst>
            </p:cNvPr>
            <p:cNvSpPr/>
            <p:nvPr/>
          </p:nvSpPr>
          <p:spPr>
            <a:xfrm>
              <a:off x="-305" y="-1"/>
              <a:ext cx="3816516" cy="2654335"/>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Freeform: Shape 13" descr="&quot;&quot;">
              <a:extLst>
                <a:ext uri="{FF2B5EF4-FFF2-40B4-BE49-F238E27FC236}">
                  <a16:creationId xmlns:a16="http://schemas.microsoft.com/office/drawing/2014/main" id="{E2D5DB92-DAC9-4E75-8EEE-871F8F9E562B}"/>
                </a:ext>
              </a:extLst>
            </p:cNvPr>
            <p:cNvSpPr/>
            <p:nvPr/>
          </p:nvSpPr>
          <p:spPr>
            <a:xfrm>
              <a:off x="-305" y="-1"/>
              <a:ext cx="3816516" cy="2654335"/>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5" name="Freeform: Shape 14" descr="&quot;&quot;">
              <a:extLst>
                <a:ext uri="{FF2B5EF4-FFF2-40B4-BE49-F238E27FC236}">
                  <a16:creationId xmlns:a16="http://schemas.microsoft.com/office/drawing/2014/main" id="{6B0BB3E6-8852-485A-A201-3BACB94296BB}"/>
                </a:ext>
              </a:extLst>
            </p:cNvPr>
            <p:cNvSpPr/>
            <p:nvPr/>
          </p:nvSpPr>
          <p:spPr>
            <a:xfrm>
              <a:off x="-305" y="-1"/>
              <a:ext cx="3816516" cy="2676152"/>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Freeform: Shape 15" descr="&quot;&quot;">
              <a:extLst>
                <a:ext uri="{FF2B5EF4-FFF2-40B4-BE49-F238E27FC236}">
                  <a16:creationId xmlns:a16="http://schemas.microsoft.com/office/drawing/2014/main" id="{EE13A18D-DE12-4518-9C13-D3EE67A9675B}"/>
                </a:ext>
              </a:extLst>
            </p:cNvPr>
            <p:cNvSpPr/>
            <p:nvPr/>
          </p:nvSpPr>
          <p:spPr>
            <a:xfrm>
              <a:off x="-305" y="-1"/>
              <a:ext cx="383288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grpSp>
        <p:nvGrpSpPr>
          <p:cNvPr id="18" name="Group 17" descr="&quot;&quot;">
            <a:extLst>
              <a:ext uri="{FF2B5EF4-FFF2-40B4-BE49-F238E27FC236}">
                <a16:creationId xmlns:a16="http://schemas.microsoft.com/office/drawing/2014/main" id="{B3DE0240-585A-4740-A7F3-0115E48F47A8}"/>
              </a:ext>
            </a:extLst>
          </p:cNvPr>
          <p:cNvGrpSpPr>
            <a:grpSpLocks noGrp="1" noUngrp="1" noRot="1" noChangeAspect="1" noMove="1" noResize="1"/>
          </p:cNvGrpSpPr>
          <p:nvPr/>
        </p:nvGrpSpPr>
        <p:grpSpPr>
          <a:xfrm rot="5400000">
            <a:off x="9072780" y="3734338"/>
            <a:ext cx="3878664" cy="2368659"/>
            <a:chOff x="6867015" y="-1"/>
            <a:chExt cx="5324985" cy="3251912"/>
          </a:xfrm>
          <a:solidFill>
            <a:schemeClr val="accent5">
              <a:alpha val="10000"/>
            </a:schemeClr>
          </a:solidFill>
        </p:grpSpPr>
        <p:sp>
          <p:nvSpPr>
            <p:cNvPr id="19" name="Freeform: Shape 18">
              <a:extLst>
                <a:ext uri="{FF2B5EF4-FFF2-40B4-BE49-F238E27FC236}">
                  <a16:creationId xmlns:a16="http://schemas.microsoft.com/office/drawing/2014/main" id="{020DCDCD-2B90-4363-AD2D-AB905A0A3DD3}"/>
                </a:ext>
              </a:extLst>
            </p:cNvPr>
            <p:cNvSpPr/>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0" name="Freeform: Shape 19">
              <a:extLst>
                <a:ext uri="{FF2B5EF4-FFF2-40B4-BE49-F238E27FC236}">
                  <a16:creationId xmlns:a16="http://schemas.microsoft.com/office/drawing/2014/main" id="{229D9F54-48F1-4BCF-ADBE-5A162F597B7F}"/>
                </a:ext>
              </a:extLst>
            </p:cNvPr>
            <p:cNvSpPr/>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1" name="Freeform: Shape 20">
              <a:extLst>
                <a:ext uri="{FF2B5EF4-FFF2-40B4-BE49-F238E27FC236}">
                  <a16:creationId xmlns:a16="http://schemas.microsoft.com/office/drawing/2014/main" id="{17A9F8E4-E4B8-4824-959A-BE8B7DDC87A3}"/>
                </a:ext>
              </a:extLst>
            </p:cNvPr>
            <p:cNvSpPr/>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2" name="Freeform: Shape 21">
              <a:extLst>
                <a:ext uri="{FF2B5EF4-FFF2-40B4-BE49-F238E27FC236}">
                  <a16:creationId xmlns:a16="http://schemas.microsoft.com/office/drawing/2014/main" id="{94F421A7-505D-4B71-944F-73ED1B719E14}"/>
                </a:ext>
              </a:extLst>
            </p:cNvPr>
            <p:cNvSpPr/>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
        <p:nvSpPr>
          <p:cNvPr id="4102" name="Content Placeholder 2">
            <a:extLst>
              <a:ext uri="{FF2B5EF4-FFF2-40B4-BE49-F238E27FC236}">
                <a16:creationId xmlns:a16="http://schemas.microsoft.com/office/drawing/2014/main" id="{56CD510B-2720-4DDA-AD01-9FF7D5D2DBEB}"/>
              </a:ext>
            </a:extLst>
          </p:cNvPr>
          <p:cNvSpPr txBox="1">
            <a:spLocks noChangeArrowheads="1"/>
          </p:cNvSpPr>
          <p:nvPr/>
        </p:nvSpPr>
        <p:spPr bwMode="auto">
          <a:xfrm>
            <a:off x="5018088" y="76200"/>
            <a:ext cx="5994400" cy="6743700"/>
          </a:xfrm>
          <a:prstGeom prst="rect">
            <a:avLst/>
          </a:prstGeom>
          <a:noFill/>
          <a:ln>
            <a:noFill/>
          </a:ln>
        </p:spPr>
        <p:txBody>
          <a:bodyPr anchor="ctr"/>
          <a:lstStyle>
            <a:lvl1pPr marL="342900" indent="-342900" defTabSz="457200">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defTabSz="4572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defTabSz="4572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defTabSz="4572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defTabSz="4572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0" indent="0" eaLnBrk="1" fontAlgn="auto" hangingPunct="1">
              <a:spcAft>
                <a:spcPts val="0"/>
              </a:spcAft>
              <a:buFont typeface="Arial" panose="020B0604020202020204" pitchFamily="34" charset="0"/>
              <a:buNone/>
              <a:defRPr/>
            </a:pPr>
            <a:r>
              <a:rPr lang="en-AU" sz="2000" b="1" u="sng" dirty="0">
                <a:latin typeface="Century Gothic" panose="020B0502020202020204" pitchFamily="34" charset="0"/>
              </a:rPr>
              <a:t>Objective</a:t>
            </a:r>
            <a:r>
              <a:rPr lang="en-AU" sz="1800" b="1" u="sng" dirty="0"/>
              <a:t> </a:t>
            </a:r>
            <a:r>
              <a:rPr lang="en-AU" sz="2000" b="1" u="sng" dirty="0">
                <a:latin typeface="Century Gothic" panose="020B0502020202020204" pitchFamily="34" charset="0"/>
              </a:rPr>
              <a:t>of the review </a:t>
            </a:r>
          </a:p>
          <a:p>
            <a:pPr marL="0" indent="0" algn="just" eaLnBrk="1" fontAlgn="auto" hangingPunct="1">
              <a:lnSpc>
                <a:spcPct val="107000"/>
              </a:lnSpc>
              <a:spcAft>
                <a:spcPts val="1200"/>
              </a:spcAft>
              <a:buFont typeface="Arial" panose="020B0604020202020204" pitchFamily="34" charset="0"/>
              <a:buNone/>
              <a:defRPr/>
            </a:pPr>
            <a:r>
              <a:rPr lang="en-AU" sz="1800" dirty="0">
                <a:latin typeface="Century Gothic" panose="020B0502020202020204" pitchFamily="34" charset="0"/>
                <a:ea typeface="Calibri" panose="020F0502020204030204" pitchFamily="34" charset="0"/>
                <a:cs typeface="Times New Roman" panose="02020603050405020304" pitchFamily="18" charset="0"/>
              </a:rPr>
              <a:t>A new legislative framework for </a:t>
            </a:r>
            <a:r>
              <a:rPr lang="en-AU" sz="1800" b="1" i="1" dirty="0">
                <a:latin typeface="Century Gothic" panose="020B0502020202020204" pitchFamily="34" charset="0"/>
                <a:ea typeface="Calibri" panose="020F0502020204030204" pitchFamily="34" charset="0"/>
                <a:cs typeface="Times New Roman" panose="02020603050405020304" pitchFamily="18" charset="0"/>
              </a:rPr>
              <a:t>contemporary and effective </a:t>
            </a:r>
            <a:r>
              <a:rPr lang="en-AU" sz="1800" dirty="0">
                <a:latin typeface="Century Gothic" panose="020B0502020202020204" pitchFamily="34" charset="0"/>
                <a:ea typeface="Calibri" panose="020F0502020204030204" pitchFamily="34" charset="0"/>
                <a:cs typeface="Times New Roman" panose="02020603050405020304" pitchFamily="18" charset="0"/>
              </a:rPr>
              <a:t>criminal procedure laws in Queensland’s Magistrates Courts to replace the Justices Act. </a:t>
            </a:r>
            <a:endParaRPr lang="en-AU" sz="2000" b="1" dirty="0">
              <a:latin typeface="Century Gothic" panose="020B0502020202020204" pitchFamily="34" charset="0"/>
            </a:endParaRPr>
          </a:p>
          <a:p>
            <a:pPr marL="0" indent="0" algn="just" eaLnBrk="1" fontAlgn="auto" hangingPunct="1">
              <a:spcAft>
                <a:spcPts val="0"/>
              </a:spcAft>
              <a:buFont typeface="Arial" panose="020B0604020202020204" pitchFamily="34" charset="0"/>
              <a:buNone/>
              <a:defRPr/>
            </a:pPr>
            <a:r>
              <a:rPr lang="en-AU" sz="1800" dirty="0">
                <a:latin typeface="Century Gothic" panose="020B0502020202020204" pitchFamily="34" charset="0"/>
                <a:cs typeface="Times New Roman" panose="02020603050405020304" pitchFamily="18" charset="0"/>
              </a:rPr>
              <a:t>My focus is on p</a:t>
            </a:r>
            <a:r>
              <a:rPr lang="en-AU" sz="1800" dirty="0">
                <a:latin typeface="Century Gothic" panose="020B0502020202020204" pitchFamily="34" charset="0"/>
              </a:rPr>
              <a:t>rocedural laws that:</a:t>
            </a:r>
          </a:p>
          <a:p>
            <a:pPr eaLnBrk="1" fontAlgn="auto" hangingPunct="1">
              <a:spcAft>
                <a:spcPts val="0"/>
              </a:spcAft>
              <a:defRPr/>
            </a:pPr>
            <a:r>
              <a:rPr lang="en-AU" sz="1800" b="1" dirty="0">
                <a:latin typeface="Century Gothic" panose="020B0502020202020204" pitchFamily="34" charset="0"/>
              </a:rPr>
              <a:t>are modern and easily accessible by all </a:t>
            </a:r>
          </a:p>
          <a:p>
            <a:pPr eaLnBrk="1" fontAlgn="auto" hangingPunct="1">
              <a:spcAft>
                <a:spcPts val="0"/>
              </a:spcAft>
              <a:defRPr/>
            </a:pPr>
            <a:r>
              <a:rPr lang="en-AU" sz="1800" b="1" dirty="0">
                <a:latin typeface="Century Gothic" panose="020B0502020202020204" pitchFamily="34" charset="0"/>
              </a:rPr>
              <a:t>make clear rights and responsibilities</a:t>
            </a:r>
          </a:p>
          <a:p>
            <a:pPr eaLnBrk="1" fontAlgn="auto" hangingPunct="1">
              <a:spcAft>
                <a:spcPts val="0"/>
              </a:spcAft>
              <a:defRPr/>
            </a:pPr>
            <a:r>
              <a:rPr lang="en-AU" sz="1800" b="1" dirty="0">
                <a:latin typeface="Century Gothic" panose="020B0502020202020204" pitchFamily="34" charset="0"/>
              </a:rPr>
              <a:t>are responsive to varying needs of court users</a:t>
            </a:r>
          </a:p>
          <a:p>
            <a:pPr eaLnBrk="1" fontAlgn="auto" hangingPunct="1">
              <a:spcAft>
                <a:spcPts val="0"/>
              </a:spcAft>
              <a:defRPr/>
            </a:pPr>
            <a:r>
              <a:rPr lang="en-AU" sz="1800" b="1" dirty="0">
                <a:latin typeface="Century Gothic" panose="020B0502020202020204" pitchFamily="34" charset="0"/>
              </a:rPr>
              <a:t>enable better participation by court users</a:t>
            </a:r>
          </a:p>
          <a:p>
            <a:pPr eaLnBrk="1" hangingPunct="1">
              <a:lnSpc>
                <a:spcPct val="100000"/>
              </a:lnSpc>
              <a:buClr>
                <a:srgbClr val="B31166"/>
              </a:buClr>
              <a:buSzPct val="80000"/>
              <a:buFont typeface="Wingdings 3" panose="05040102010807070707" pitchFamily="18" charset="2"/>
              <a:buChar char=""/>
              <a:defRPr/>
            </a:pPr>
            <a:endParaRPr lang="en-AU" altLang="en-US" sz="1800" dirty="0">
              <a:solidFill>
                <a:srgbClr val="000000"/>
              </a:solidFill>
              <a:latin typeface="Century Gothic" panose="020B0502020202020204" pitchFamily="34" charset="0"/>
            </a:endParaRPr>
          </a:p>
        </p:txBody>
      </p:sp>
      <p:pic>
        <p:nvPicPr>
          <p:cNvPr id="11271" name="Picture 2">
            <a:extLst>
              <a:ext uri="{FF2B5EF4-FFF2-40B4-BE49-F238E27FC236}">
                <a16:creationId xmlns:a16="http://schemas.microsoft.com/office/drawing/2014/main" id="{04285978-2EFA-4A8A-BB28-E737F763E09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2938" y="0"/>
            <a:ext cx="3494087" cy="712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 name="TextBox 22">
            <a:extLst>
              <a:ext uri="{FF2B5EF4-FFF2-40B4-BE49-F238E27FC236}">
                <a16:creationId xmlns:a16="http://schemas.microsoft.com/office/drawing/2014/main" id="{05822D08-5CAA-44D8-B8F5-2EC483D28318}"/>
              </a:ext>
            </a:extLst>
          </p:cNvPr>
          <p:cNvSpPr txBox="1"/>
          <p:nvPr/>
        </p:nvSpPr>
        <p:spPr>
          <a:xfrm>
            <a:off x="760413" y="2511425"/>
            <a:ext cx="3817937" cy="2862322"/>
          </a:xfrm>
          <a:prstGeom prst="rect">
            <a:avLst/>
          </a:prstGeom>
          <a:solidFill>
            <a:schemeClr val="accent1">
              <a:lumMod val="40000"/>
              <a:lumOff val="60000"/>
            </a:schemeClr>
          </a:solidFill>
        </p:spPr>
        <p:txBody>
          <a:bodyPr>
            <a:spAutoFit/>
          </a:bodyPr>
          <a:lstStyle/>
          <a:p>
            <a:pPr eaLnBrk="1" fontAlgn="auto" hangingPunct="1">
              <a:spcBef>
                <a:spcPts val="0"/>
              </a:spcBef>
              <a:spcAft>
                <a:spcPts val="0"/>
              </a:spcAft>
              <a:defRPr/>
            </a:pPr>
            <a:endParaRPr lang="en-AU" dirty="0">
              <a:latin typeface="Century Gothic" panose="020B0502020202020204" pitchFamily="34" charset="0"/>
              <a:cs typeface="Times New Roman" panose="02020603050405020304" pitchFamily="18" charset="0"/>
            </a:endParaRPr>
          </a:p>
          <a:p>
            <a:pPr eaLnBrk="1" fontAlgn="auto" hangingPunct="1">
              <a:spcBef>
                <a:spcPts val="0"/>
              </a:spcBef>
              <a:spcAft>
                <a:spcPts val="0"/>
              </a:spcAft>
              <a:defRPr/>
            </a:pPr>
            <a:r>
              <a:rPr lang="en-AU" dirty="0">
                <a:latin typeface="Century Gothic" panose="020B0502020202020204" pitchFamily="34" charset="0"/>
              </a:rPr>
              <a:t>The </a:t>
            </a:r>
            <a:r>
              <a:rPr lang="en-AU" b="1" dirty="0">
                <a:latin typeface="Century Gothic" panose="020B0502020202020204" pitchFamily="34" charset="0"/>
              </a:rPr>
              <a:t>Terms of Reference </a:t>
            </a:r>
            <a:r>
              <a:rPr lang="en-AU" dirty="0">
                <a:latin typeface="Century Gothic" panose="020B0502020202020204" pitchFamily="34" charset="0"/>
              </a:rPr>
              <a:t>set out the review’s instructions</a:t>
            </a:r>
          </a:p>
          <a:p>
            <a:pPr eaLnBrk="1" fontAlgn="auto" hangingPunct="1">
              <a:spcBef>
                <a:spcPts val="0"/>
              </a:spcBef>
              <a:spcAft>
                <a:spcPts val="0"/>
              </a:spcAft>
              <a:defRPr/>
            </a:pPr>
            <a:endParaRPr lang="en-AU" dirty="0">
              <a:latin typeface="Century Gothic" panose="020B0502020202020204" pitchFamily="34" charset="0"/>
            </a:endParaRPr>
          </a:p>
          <a:p>
            <a:pPr eaLnBrk="1" fontAlgn="auto" hangingPunct="1">
              <a:spcBef>
                <a:spcPts val="0"/>
              </a:spcBef>
              <a:spcAft>
                <a:spcPts val="0"/>
              </a:spcAft>
              <a:defRPr/>
            </a:pPr>
            <a:endParaRPr lang="en-AU" dirty="0">
              <a:latin typeface="Century Gothic" panose="020B0502020202020204" pitchFamily="34" charset="0"/>
            </a:endParaRPr>
          </a:p>
          <a:p>
            <a:pPr eaLnBrk="1" fontAlgn="auto" hangingPunct="1">
              <a:spcBef>
                <a:spcPts val="0"/>
              </a:spcBef>
              <a:spcAft>
                <a:spcPts val="0"/>
              </a:spcAft>
              <a:defRPr/>
            </a:pPr>
            <a:endParaRPr lang="en-AU" dirty="0">
              <a:latin typeface="Century Gothic" panose="020B0502020202020204" pitchFamily="34" charset="0"/>
            </a:endParaRPr>
          </a:p>
          <a:p>
            <a:pPr eaLnBrk="1" fontAlgn="auto" hangingPunct="1">
              <a:spcBef>
                <a:spcPts val="0"/>
              </a:spcBef>
              <a:spcAft>
                <a:spcPts val="0"/>
              </a:spcAft>
              <a:defRPr/>
            </a:pPr>
            <a:endParaRPr lang="en-AU" dirty="0">
              <a:latin typeface="Century Gothic" panose="020B0502020202020204" pitchFamily="34" charset="0"/>
            </a:endParaRPr>
          </a:p>
          <a:p>
            <a:pPr eaLnBrk="1" fontAlgn="auto" hangingPunct="1">
              <a:spcBef>
                <a:spcPts val="0"/>
              </a:spcBef>
              <a:spcAft>
                <a:spcPts val="0"/>
              </a:spcAft>
              <a:defRPr/>
            </a:pPr>
            <a:endParaRPr lang="en-AU" dirty="0">
              <a:latin typeface="Century Gothic" panose="020B0502020202020204" pitchFamily="34" charset="0"/>
            </a:endParaRPr>
          </a:p>
          <a:p>
            <a:pPr eaLnBrk="1" fontAlgn="auto" hangingPunct="1">
              <a:spcBef>
                <a:spcPts val="0"/>
              </a:spcBef>
              <a:spcAft>
                <a:spcPts val="0"/>
              </a:spcAft>
              <a:defRPr/>
            </a:pPr>
            <a:endParaRPr lang="en-AU" dirty="0">
              <a:latin typeface="Century Gothic" panose="020B0502020202020204" pitchFamily="34" charset="0"/>
            </a:endParaRPr>
          </a:p>
          <a:p>
            <a:pPr eaLnBrk="1" fontAlgn="auto" hangingPunct="1">
              <a:spcBef>
                <a:spcPts val="0"/>
              </a:spcBef>
              <a:spcAft>
                <a:spcPts val="0"/>
              </a:spcAft>
              <a:defRPr/>
            </a:pPr>
            <a:endParaRPr lang="en-AU" dirty="0">
              <a:latin typeface="Century Gothic" panose="020B050202020202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descr="&quot;&quot;">
            <a:extLst>
              <a:ext uri="{FF2B5EF4-FFF2-40B4-BE49-F238E27FC236}">
                <a16:creationId xmlns:a16="http://schemas.microsoft.com/office/drawing/2014/main" id="{67893737-AE32-4831-B8E0-4EB5B1B86AC4}"/>
              </a:ext>
            </a:extLst>
          </p:cNvPr>
          <p:cNvSpPr>
            <a:spLocks noGrp="1" noRot="1" noChangeAspect="1" noMove="1" noResize="1" noEditPoints="1" noAdjustHandles="1" noChangeArrowheads="1" noChangeShapeType="1" noTextEdit="1"/>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 name="Rectangle 9" descr="&quot;&quot;">
            <a:extLst>
              <a:ext uri="{FF2B5EF4-FFF2-40B4-BE49-F238E27FC236}">
                <a16:creationId xmlns:a16="http://schemas.microsoft.com/office/drawing/2014/main" id="{AF460404-4573-4865-B90A-369921C76A3C}"/>
              </a:ext>
            </a:extLst>
          </p:cNvPr>
          <p:cNvSpPr>
            <a:spLocks noGrp="1" noRot="1" noChangeAspect="1" noMove="1" noResize="1" noEditPoints="1" noAdjustHandles="1" noChangeArrowheads="1" noChangeShapeType="1" noTextEdit="1"/>
          </p:cNvSpPr>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800"/>
          </a:p>
        </p:txBody>
      </p:sp>
      <p:sp>
        <p:nvSpPr>
          <p:cNvPr id="13316" name="Title 1">
            <a:extLst>
              <a:ext uri="{FF2B5EF4-FFF2-40B4-BE49-F238E27FC236}">
                <a16:creationId xmlns:a16="http://schemas.microsoft.com/office/drawing/2014/main" id="{81CD562B-86F4-4957-B946-184C16555865}"/>
              </a:ext>
            </a:extLst>
          </p:cNvPr>
          <p:cNvSpPr>
            <a:spLocks noGrp="1" noChangeArrowheads="1"/>
          </p:cNvSpPr>
          <p:nvPr>
            <p:ph type="title"/>
          </p:nvPr>
        </p:nvSpPr>
        <p:spPr>
          <a:xfrm>
            <a:off x="838200" y="842963"/>
            <a:ext cx="10515600" cy="600075"/>
          </a:xfrm>
        </p:spPr>
        <p:txBody>
          <a:bodyPr anchor="b"/>
          <a:lstStyle/>
          <a:p>
            <a:pPr defTabSz="457200" eaLnBrk="1" hangingPunct="1">
              <a:lnSpc>
                <a:spcPct val="100000"/>
              </a:lnSpc>
              <a:spcBef>
                <a:spcPts val="1000"/>
              </a:spcBef>
              <a:defRPr/>
            </a:pPr>
            <a:r>
              <a:rPr lang="en-AU" altLang="en-US" sz="3100" b="1" dirty="0">
                <a:solidFill>
                  <a:schemeClr val="accent1">
                    <a:lumMod val="75000"/>
                  </a:schemeClr>
                </a:solidFill>
                <a:latin typeface="Century Gothic" panose="020B0502020202020204" pitchFamily="34" charset="0"/>
              </a:rPr>
              <a:t>Consultation: Contemporary and effective laws </a:t>
            </a:r>
          </a:p>
        </p:txBody>
      </p:sp>
      <p:sp>
        <p:nvSpPr>
          <p:cNvPr id="12293" name="Content Placeholder 3">
            <a:extLst>
              <a:ext uri="{FF2B5EF4-FFF2-40B4-BE49-F238E27FC236}">
                <a16:creationId xmlns:a16="http://schemas.microsoft.com/office/drawing/2014/main" id="{81F33BAE-35C4-4848-BAF6-5BF9B3514098}"/>
              </a:ext>
            </a:extLst>
          </p:cNvPr>
          <p:cNvSpPr>
            <a:spLocks noGrp="1" noChangeArrowheads="1"/>
          </p:cNvSpPr>
          <p:nvPr>
            <p:ph idx="1"/>
          </p:nvPr>
        </p:nvSpPr>
        <p:spPr>
          <a:xfrm>
            <a:off x="357188" y="1573213"/>
            <a:ext cx="11376025" cy="4603750"/>
          </a:xfrm>
        </p:spPr>
        <p:txBody>
          <a:bodyPr>
            <a:normAutofit fontScale="85000" lnSpcReduction="20000"/>
          </a:bodyPr>
          <a:lstStyle/>
          <a:p>
            <a:pPr lvl="1">
              <a:defRPr/>
            </a:pPr>
            <a:endParaRPr lang="en-AU" altLang="en-US" sz="2800" b="1" dirty="0">
              <a:latin typeface="Century Gothic" panose="020B0502020202020204" pitchFamily="34" charset="0"/>
            </a:endParaRPr>
          </a:p>
          <a:p>
            <a:pPr lvl="1">
              <a:defRPr/>
            </a:pPr>
            <a:r>
              <a:rPr lang="en-AU" altLang="en-US" sz="2600" b="1" dirty="0">
                <a:latin typeface="Century Gothic" panose="020B0502020202020204" pitchFamily="34" charset="0"/>
              </a:rPr>
              <a:t>What is needed to make criminal procedure laws in the Magistrates Court more modern and work better? </a:t>
            </a:r>
          </a:p>
          <a:p>
            <a:pPr lvl="1">
              <a:defRPr/>
            </a:pPr>
            <a:endParaRPr lang="en-AU" altLang="en-US" sz="2600" b="1" dirty="0">
              <a:latin typeface="Century Gothic" panose="020B0502020202020204" pitchFamily="34" charset="0"/>
            </a:endParaRPr>
          </a:p>
          <a:p>
            <a:pPr lvl="1">
              <a:defRPr/>
            </a:pPr>
            <a:r>
              <a:rPr lang="en-AU" altLang="en-US" sz="2600" b="1" dirty="0">
                <a:latin typeface="Century Gothic" panose="020B0502020202020204" pitchFamily="34" charset="0"/>
              </a:rPr>
              <a:t>What would you like to see in Magistrates Courts criminal procedures to better enable participation and fairness for all court users in criminal proceedings?</a:t>
            </a:r>
          </a:p>
          <a:p>
            <a:pPr lvl="1">
              <a:defRPr/>
            </a:pPr>
            <a:endParaRPr lang="en-AU" altLang="en-US" sz="2600" b="1" dirty="0">
              <a:latin typeface="Century Gothic" panose="020B0502020202020204" pitchFamily="34" charset="0"/>
            </a:endParaRPr>
          </a:p>
          <a:p>
            <a:pPr lvl="1">
              <a:defRPr/>
            </a:pPr>
            <a:r>
              <a:rPr lang="en-AU" altLang="en-US" sz="2600" b="1" dirty="0">
                <a:latin typeface="Century Gothic" panose="020B0502020202020204" pitchFamily="34" charset="0"/>
              </a:rPr>
              <a:t>What would you like to see more of? What would work better? What is needed?</a:t>
            </a:r>
          </a:p>
          <a:p>
            <a:pPr lvl="1">
              <a:defRPr/>
            </a:pPr>
            <a:endParaRPr lang="en-AU" altLang="en-US" sz="2600" b="1" dirty="0">
              <a:latin typeface="Century Gothic" panose="020B0502020202020204" pitchFamily="34" charset="0"/>
            </a:endParaRPr>
          </a:p>
          <a:p>
            <a:pPr lvl="1">
              <a:defRPr/>
            </a:pPr>
            <a:r>
              <a:rPr lang="en-AU" altLang="en-US" sz="2600" b="1" dirty="0">
                <a:latin typeface="Century Gothic" panose="020B0502020202020204" pitchFamily="34" charset="0"/>
              </a:rPr>
              <a:t>How can procedures be improved to ensure understanding of court processes?</a:t>
            </a:r>
          </a:p>
          <a:p>
            <a:pPr marL="457200" lvl="1" indent="0">
              <a:buFont typeface="Arial" panose="020B0604020202020204" pitchFamily="34" charset="0"/>
              <a:buNone/>
              <a:defRPr/>
            </a:pPr>
            <a:endParaRPr lang="en-AU" altLang="en-US" sz="2600" b="1" dirty="0">
              <a:latin typeface="Century Gothic" panose="020B0502020202020204" pitchFamily="34" charset="0"/>
            </a:endParaRPr>
          </a:p>
          <a:p>
            <a:pPr lvl="1">
              <a:defRPr/>
            </a:pPr>
            <a:r>
              <a:rPr lang="en-AU" altLang="en-US" sz="2600" b="1" dirty="0">
                <a:latin typeface="Century Gothic" panose="020B0502020202020204" pitchFamily="34" charset="0"/>
              </a:rPr>
              <a:t>How can criminal procedure laws take into account the particular needs and preferences of vulnerable groups?</a:t>
            </a:r>
          </a:p>
        </p:txBody>
      </p:sp>
      <p:grpSp>
        <p:nvGrpSpPr>
          <p:cNvPr id="18" name="Group 17" descr="&quot;&quot;">
            <a:extLst>
              <a:ext uri="{FF2B5EF4-FFF2-40B4-BE49-F238E27FC236}">
                <a16:creationId xmlns:a16="http://schemas.microsoft.com/office/drawing/2014/main" id="{902ABC58-2D4C-4B8E-B480-B4A48AA184F7}"/>
              </a:ext>
            </a:extLst>
          </p:cNvPr>
          <p:cNvGrpSpPr>
            <a:grpSpLocks noGrp="1" noUngrp="1" noRot="1" noChangeAspect="1" noMove="1" noResize="1"/>
          </p:cNvGrpSpPr>
          <p:nvPr/>
        </p:nvGrpSpPr>
        <p:grpSpPr>
          <a:xfrm rot="5400000">
            <a:off x="9072780" y="3734338"/>
            <a:ext cx="3878664" cy="2368659"/>
            <a:chOff x="6867015" y="-1"/>
            <a:chExt cx="5324985" cy="3251912"/>
          </a:xfrm>
          <a:solidFill>
            <a:schemeClr val="accent5">
              <a:alpha val="10000"/>
            </a:schemeClr>
          </a:solidFill>
        </p:grpSpPr>
        <p:sp>
          <p:nvSpPr>
            <p:cNvPr id="11" name="Freeform: Shape 18">
              <a:extLst>
                <a:ext uri="{FF2B5EF4-FFF2-40B4-BE49-F238E27FC236}">
                  <a16:creationId xmlns:a16="http://schemas.microsoft.com/office/drawing/2014/main" id="{36FE0916-C551-497F-BC74-E05B2E95A8D2}"/>
                </a:ext>
              </a:extLst>
            </p:cNvPr>
            <p:cNvSpPr/>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7" name="Freeform: Shape 19">
              <a:extLst>
                <a:ext uri="{FF2B5EF4-FFF2-40B4-BE49-F238E27FC236}">
                  <a16:creationId xmlns:a16="http://schemas.microsoft.com/office/drawing/2014/main" id="{0C9B75D6-F8EC-4D5B-A3EF-BF95CC017A38}"/>
                </a:ext>
              </a:extLst>
            </p:cNvPr>
            <p:cNvSpPr/>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3" name="Freeform: Shape 20">
              <a:extLst>
                <a:ext uri="{FF2B5EF4-FFF2-40B4-BE49-F238E27FC236}">
                  <a16:creationId xmlns:a16="http://schemas.microsoft.com/office/drawing/2014/main" id="{987E5822-CB8E-42AC-BC98-1FA173B32DC0}"/>
                </a:ext>
              </a:extLst>
            </p:cNvPr>
            <p:cNvSpPr/>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4" name="Freeform: Shape 21">
              <a:extLst>
                <a:ext uri="{FF2B5EF4-FFF2-40B4-BE49-F238E27FC236}">
                  <a16:creationId xmlns:a16="http://schemas.microsoft.com/office/drawing/2014/main" id="{8705CEB3-4D2F-4F5B-AD55-CDF9645D17BF}"/>
                </a:ext>
              </a:extLst>
            </p:cNvPr>
            <p:cNvSpPr/>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pic>
        <p:nvPicPr>
          <p:cNvPr id="13319" name="Picture 3">
            <a:extLst>
              <a:ext uri="{FF2B5EF4-FFF2-40B4-BE49-F238E27FC236}">
                <a16:creationId xmlns:a16="http://schemas.microsoft.com/office/drawing/2014/main" id="{B29D7980-F8FE-4CE2-A677-1B43A1AF6FC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7188" y="0"/>
            <a:ext cx="3494087" cy="712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A590DB-4B0B-4446-9C42-FBB59B42C8B2}"/>
              </a:ext>
            </a:extLst>
          </p:cNvPr>
          <p:cNvSpPr>
            <a:spLocks noGrp="1"/>
          </p:cNvSpPr>
          <p:nvPr>
            <p:ph type="title"/>
          </p:nvPr>
        </p:nvSpPr>
        <p:spPr>
          <a:xfrm>
            <a:off x="838200" y="357188"/>
            <a:ext cx="10515600" cy="1325562"/>
          </a:xfrm>
        </p:spPr>
        <p:txBody>
          <a:bodyPr/>
          <a:lstStyle/>
          <a:p>
            <a:pPr>
              <a:defRPr/>
            </a:pPr>
            <a:r>
              <a:rPr lang="en-AU" altLang="en-US" b="1" dirty="0">
                <a:solidFill>
                  <a:schemeClr val="accent1">
                    <a:lumMod val="75000"/>
                  </a:schemeClr>
                </a:solidFill>
                <a:latin typeface="Century Gothic" panose="020B0502020202020204" pitchFamily="34" charset="0"/>
              </a:rPr>
              <a:t>Human rights</a:t>
            </a:r>
            <a:endParaRPr lang="en-AU" dirty="0"/>
          </a:p>
        </p:txBody>
      </p:sp>
      <p:sp>
        <p:nvSpPr>
          <p:cNvPr id="3" name="Content Placeholder 2">
            <a:extLst>
              <a:ext uri="{FF2B5EF4-FFF2-40B4-BE49-F238E27FC236}">
                <a16:creationId xmlns:a16="http://schemas.microsoft.com/office/drawing/2014/main" id="{639DA37B-AC0F-4CB8-BB3C-025731ED933C}"/>
              </a:ext>
            </a:extLst>
          </p:cNvPr>
          <p:cNvSpPr>
            <a:spLocks noGrp="1"/>
          </p:cNvSpPr>
          <p:nvPr>
            <p:ph idx="1"/>
          </p:nvPr>
        </p:nvSpPr>
        <p:spPr>
          <a:xfrm>
            <a:off x="838200" y="1381125"/>
            <a:ext cx="10515600" cy="4795838"/>
          </a:xfrm>
        </p:spPr>
        <p:txBody>
          <a:bodyPr>
            <a:normAutofit fontScale="92500" lnSpcReduction="10000"/>
          </a:bodyPr>
          <a:lstStyle/>
          <a:p>
            <a:pPr>
              <a:defRPr/>
            </a:pPr>
            <a:r>
              <a:rPr lang="en-AU" altLang="en-US" sz="3000" dirty="0">
                <a:latin typeface="Century Gothic" panose="020B0502020202020204" pitchFamily="34" charset="0"/>
              </a:rPr>
              <a:t>The </a:t>
            </a:r>
            <a:r>
              <a:rPr lang="en-AU" altLang="en-US" sz="3000" i="1" dirty="0">
                <a:latin typeface="Century Gothic" panose="020B0502020202020204" pitchFamily="34" charset="0"/>
              </a:rPr>
              <a:t>Human Rights Act 2019 </a:t>
            </a:r>
            <a:r>
              <a:rPr lang="en-AU" altLang="en-US" sz="3000" dirty="0">
                <a:latin typeface="Century Gothic" panose="020B0502020202020204" pitchFamily="34" charset="0"/>
              </a:rPr>
              <a:t>protects and promotes human rights. </a:t>
            </a:r>
          </a:p>
          <a:p>
            <a:pPr>
              <a:defRPr/>
            </a:pPr>
            <a:endParaRPr lang="en-AU" altLang="en-US" sz="3000" dirty="0">
              <a:latin typeface="Century Gothic" panose="020B0502020202020204" pitchFamily="34" charset="0"/>
            </a:endParaRPr>
          </a:p>
          <a:p>
            <a:pPr lvl="1">
              <a:defRPr/>
            </a:pPr>
            <a:r>
              <a:rPr lang="en-AU" altLang="en-US" b="1" dirty="0">
                <a:latin typeface="Century Gothic" panose="020B0502020202020204" pitchFamily="34" charset="0"/>
              </a:rPr>
              <a:t>Equality before the law</a:t>
            </a:r>
          </a:p>
          <a:p>
            <a:pPr lvl="1">
              <a:defRPr/>
            </a:pPr>
            <a:r>
              <a:rPr lang="en-AU" altLang="en-US" b="1" dirty="0">
                <a:latin typeface="Century Gothic" panose="020B0502020202020204" pitchFamily="34" charset="0"/>
              </a:rPr>
              <a:t>Fair hearing</a:t>
            </a:r>
          </a:p>
          <a:p>
            <a:pPr lvl="1">
              <a:defRPr/>
            </a:pPr>
            <a:r>
              <a:rPr lang="en-AU" altLang="en-US" b="1" dirty="0">
                <a:latin typeface="Century Gothic" panose="020B0502020202020204" pitchFamily="34" charset="0"/>
              </a:rPr>
              <a:t>Rights in criminal proceedings (including ‘minimum guarantees’ such as a person knowing what they are charged with, being able to defend themselves and having legal assistance)</a:t>
            </a:r>
          </a:p>
          <a:p>
            <a:pPr marL="457200" lvl="1" indent="0">
              <a:buFont typeface="Arial" panose="020B0604020202020204" pitchFamily="34" charset="0"/>
              <a:buNone/>
              <a:defRPr/>
            </a:pPr>
            <a:endParaRPr lang="en-AU" altLang="en-US" b="1" dirty="0">
              <a:latin typeface="Century Gothic" panose="020B0502020202020204" pitchFamily="34" charset="0"/>
            </a:endParaRPr>
          </a:p>
          <a:p>
            <a:pPr>
              <a:defRPr/>
            </a:pPr>
            <a:r>
              <a:rPr lang="en-AU" altLang="en-US" sz="3000" dirty="0">
                <a:latin typeface="Century Gothic" panose="020B0502020202020204" pitchFamily="34" charset="0"/>
              </a:rPr>
              <a:t>New legislation must be ‘compatible’.</a:t>
            </a:r>
          </a:p>
          <a:p>
            <a:pPr>
              <a:defRPr/>
            </a:pPr>
            <a:r>
              <a:rPr lang="en-AU" altLang="en-US" sz="3000" dirty="0">
                <a:latin typeface="Century Gothic" panose="020B0502020202020204" pitchFamily="34" charset="0"/>
              </a:rPr>
              <a:t>We need to consider people’s human rights throughout this review. We would like to hear your thoughts and ideas. </a:t>
            </a:r>
          </a:p>
          <a:p>
            <a:pPr>
              <a:defRPr/>
            </a:pPr>
            <a:endParaRPr lang="en-AU" dirty="0"/>
          </a:p>
        </p:txBody>
      </p:sp>
      <p:pic>
        <p:nvPicPr>
          <p:cNvPr id="15364" name="Picture 3">
            <a:extLst>
              <a:ext uri="{FF2B5EF4-FFF2-40B4-BE49-F238E27FC236}">
                <a16:creationId xmlns:a16="http://schemas.microsoft.com/office/drawing/2014/main" id="{74865584-F0D3-4F25-B934-990C7BBFBBC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7188" y="0"/>
            <a:ext cx="3494087" cy="712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descr="&quot;&quot;">
            <a:extLst>
              <a:ext uri="{FF2B5EF4-FFF2-40B4-BE49-F238E27FC236}">
                <a16:creationId xmlns:a16="http://schemas.microsoft.com/office/drawing/2014/main" id="{9CC40152-BDD2-415C-ACAB-B4A1F99EDA17}"/>
              </a:ext>
            </a:extLst>
          </p:cNvPr>
          <p:cNvSpPr>
            <a:spLocks noGrp="1" noRot="1" noChangeAspect="1" noMove="1" noResize="1" noEditPoints="1" noAdjustHandles="1" noChangeArrowheads="1" noChangeShapeType="1" noTextEdit="1"/>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 name="Rectangle 9" descr="&quot;&quot;">
            <a:extLst>
              <a:ext uri="{FF2B5EF4-FFF2-40B4-BE49-F238E27FC236}">
                <a16:creationId xmlns:a16="http://schemas.microsoft.com/office/drawing/2014/main" id="{1F97D568-5431-4582-B022-6F39E8A8D7F3}"/>
              </a:ext>
            </a:extLst>
          </p:cNvPr>
          <p:cNvSpPr>
            <a:spLocks noGrp="1" noRot="1" noChangeAspect="1" noMove="1" noResize="1" noEditPoints="1" noAdjustHandles="1" noChangeArrowheads="1" noChangeShapeType="1" noTextEdit="1"/>
          </p:cNvSpPr>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800"/>
          </a:p>
        </p:txBody>
      </p:sp>
      <p:sp>
        <p:nvSpPr>
          <p:cNvPr id="13316" name="Title 1">
            <a:extLst>
              <a:ext uri="{FF2B5EF4-FFF2-40B4-BE49-F238E27FC236}">
                <a16:creationId xmlns:a16="http://schemas.microsoft.com/office/drawing/2014/main" id="{487D592E-E94C-4E29-B3DD-281DA49C797B}"/>
              </a:ext>
            </a:extLst>
          </p:cNvPr>
          <p:cNvSpPr>
            <a:spLocks noGrp="1" noChangeArrowheads="1"/>
          </p:cNvSpPr>
          <p:nvPr>
            <p:ph type="title"/>
          </p:nvPr>
        </p:nvSpPr>
        <p:spPr>
          <a:xfrm>
            <a:off x="838200" y="842963"/>
            <a:ext cx="10515600" cy="600075"/>
          </a:xfrm>
        </p:spPr>
        <p:txBody>
          <a:bodyPr anchor="b"/>
          <a:lstStyle/>
          <a:p>
            <a:pPr defTabSz="457200" eaLnBrk="1" hangingPunct="1">
              <a:lnSpc>
                <a:spcPct val="100000"/>
              </a:lnSpc>
              <a:spcBef>
                <a:spcPts val="1000"/>
              </a:spcBef>
              <a:defRPr/>
            </a:pPr>
            <a:r>
              <a:rPr lang="en-AU" altLang="en-US" b="1" dirty="0">
                <a:solidFill>
                  <a:schemeClr val="accent1">
                    <a:lumMod val="75000"/>
                  </a:schemeClr>
                </a:solidFill>
                <a:latin typeface="Century Gothic" panose="020B0502020202020204" pitchFamily="34" charset="0"/>
              </a:rPr>
              <a:t>Issues to consider</a:t>
            </a:r>
          </a:p>
        </p:txBody>
      </p:sp>
      <p:sp>
        <p:nvSpPr>
          <p:cNvPr id="12293" name="Content Placeholder 3">
            <a:extLst>
              <a:ext uri="{FF2B5EF4-FFF2-40B4-BE49-F238E27FC236}">
                <a16:creationId xmlns:a16="http://schemas.microsoft.com/office/drawing/2014/main" id="{F1CAFD81-1782-4F12-883D-D28088FDAB65}"/>
              </a:ext>
            </a:extLst>
          </p:cNvPr>
          <p:cNvSpPr>
            <a:spLocks noGrp="1" noChangeArrowheads="1"/>
          </p:cNvSpPr>
          <p:nvPr>
            <p:ph idx="1"/>
          </p:nvPr>
        </p:nvSpPr>
        <p:spPr>
          <a:xfrm>
            <a:off x="357188" y="1573213"/>
            <a:ext cx="11376025" cy="4603750"/>
          </a:xfrm>
        </p:spPr>
        <p:txBody>
          <a:bodyPr>
            <a:normAutofit/>
          </a:bodyPr>
          <a:lstStyle/>
          <a:p>
            <a:pPr lvl="1">
              <a:defRPr/>
            </a:pPr>
            <a:r>
              <a:rPr lang="en-AU" altLang="en-US" sz="2200" b="1" dirty="0">
                <a:solidFill>
                  <a:schemeClr val="accent5"/>
                </a:solidFill>
                <a:latin typeface="Century Gothic" panose="020B0502020202020204" pitchFamily="34" charset="0"/>
              </a:rPr>
              <a:t>Guiding principles</a:t>
            </a:r>
          </a:p>
          <a:p>
            <a:pPr lvl="2">
              <a:defRPr/>
            </a:pPr>
            <a:r>
              <a:rPr lang="en-AU" altLang="en-US" sz="1800" b="1" dirty="0">
                <a:latin typeface="Century Gothic" panose="020B0502020202020204" pitchFamily="34" charset="0"/>
              </a:rPr>
              <a:t>Fair and just for victims and defendants</a:t>
            </a:r>
          </a:p>
          <a:p>
            <a:pPr lvl="2">
              <a:defRPr/>
            </a:pPr>
            <a:r>
              <a:rPr lang="en-AU" altLang="en-US" sz="1800" b="1" dirty="0">
                <a:latin typeface="Century Gothic" panose="020B0502020202020204" pitchFamily="34" charset="0"/>
              </a:rPr>
              <a:t>Efficient</a:t>
            </a:r>
          </a:p>
          <a:p>
            <a:pPr lvl="2">
              <a:defRPr/>
            </a:pPr>
            <a:r>
              <a:rPr lang="en-AU" altLang="en-US" sz="1800" b="1" dirty="0">
                <a:latin typeface="Century Gothic" panose="020B0502020202020204" pitchFamily="34" charset="0"/>
              </a:rPr>
              <a:t>Simple and easy to understand</a:t>
            </a:r>
          </a:p>
          <a:p>
            <a:pPr lvl="2">
              <a:defRPr/>
            </a:pPr>
            <a:r>
              <a:rPr lang="en-AU" altLang="en-US" sz="1800" b="1" dirty="0">
                <a:latin typeface="Century Gothic" panose="020B0502020202020204" pitchFamily="34" charset="0"/>
              </a:rPr>
              <a:t>Culturally appropriate</a:t>
            </a:r>
          </a:p>
          <a:p>
            <a:pPr lvl="2">
              <a:defRPr/>
            </a:pPr>
            <a:r>
              <a:rPr lang="en-AU" altLang="en-US" sz="1800" b="1" dirty="0">
                <a:latin typeface="Century Gothic" panose="020B0502020202020204" pitchFamily="34" charset="0"/>
              </a:rPr>
              <a:t>Adaptive to technology</a:t>
            </a:r>
          </a:p>
          <a:p>
            <a:pPr lvl="2">
              <a:defRPr/>
            </a:pPr>
            <a:r>
              <a:rPr lang="en-AU" altLang="en-US" sz="1800" b="1" dirty="0">
                <a:solidFill>
                  <a:schemeClr val="accent5"/>
                </a:solidFill>
                <a:latin typeface="Century Gothic" panose="020B0502020202020204" pitchFamily="34" charset="0"/>
              </a:rPr>
              <a:t>What kinds of principles are important to you?</a:t>
            </a:r>
          </a:p>
          <a:p>
            <a:pPr marL="914400" lvl="2" indent="0">
              <a:buFont typeface="Arial" panose="020B0604020202020204" pitchFamily="34" charset="0"/>
              <a:buNone/>
              <a:defRPr/>
            </a:pPr>
            <a:endParaRPr lang="en-AU" altLang="en-US" sz="1800" b="1" dirty="0">
              <a:latin typeface="Century Gothic" panose="020B0502020202020204" pitchFamily="34" charset="0"/>
            </a:endParaRPr>
          </a:p>
          <a:p>
            <a:pPr lvl="1">
              <a:defRPr/>
            </a:pPr>
            <a:r>
              <a:rPr lang="en-AU" altLang="en-US" sz="2200" b="1" dirty="0">
                <a:solidFill>
                  <a:schemeClr val="accent5"/>
                </a:solidFill>
                <a:latin typeface="Century Gothic" panose="020B0502020202020204" pitchFamily="34" charset="0"/>
              </a:rPr>
              <a:t>Technology</a:t>
            </a:r>
          </a:p>
          <a:p>
            <a:pPr lvl="2">
              <a:defRPr/>
            </a:pPr>
            <a:r>
              <a:rPr lang="en-AU" altLang="en-US" sz="1800" b="1" dirty="0">
                <a:latin typeface="Century Gothic" panose="020B0502020202020204" pitchFamily="34" charset="0"/>
              </a:rPr>
              <a:t>Electronic files (not paper-based) </a:t>
            </a:r>
          </a:p>
          <a:p>
            <a:pPr lvl="2">
              <a:defRPr/>
            </a:pPr>
            <a:r>
              <a:rPr lang="en-AU" altLang="en-US" sz="1800" b="1" dirty="0">
                <a:latin typeface="Century Gothic" panose="020B0502020202020204" pitchFamily="34" charset="0"/>
              </a:rPr>
              <a:t>People appearing in court by phone or video</a:t>
            </a:r>
          </a:p>
          <a:p>
            <a:pPr lvl="2">
              <a:defRPr/>
            </a:pPr>
            <a:r>
              <a:rPr lang="en-AU" altLang="en-US" sz="1800" b="1" dirty="0">
                <a:solidFill>
                  <a:schemeClr val="accent5"/>
                </a:solidFill>
                <a:latin typeface="Century Gothic" panose="020B0502020202020204" pitchFamily="34" charset="0"/>
              </a:rPr>
              <a:t>How could the Magistrates Courts use technology? </a:t>
            </a:r>
          </a:p>
          <a:p>
            <a:pPr lvl="2">
              <a:defRPr/>
            </a:pPr>
            <a:r>
              <a:rPr lang="en-AU" altLang="en-US" sz="1800" b="1" dirty="0">
                <a:solidFill>
                  <a:schemeClr val="accent5"/>
                </a:solidFill>
                <a:latin typeface="Century Gothic" panose="020B0502020202020204" pitchFamily="34" charset="0"/>
              </a:rPr>
              <a:t>Are there issues with the Magistrates Courts relying on technology?</a:t>
            </a:r>
          </a:p>
          <a:p>
            <a:pPr marL="914400" lvl="2" indent="0">
              <a:buFont typeface="Arial" panose="020B0604020202020204" pitchFamily="34" charset="0"/>
              <a:buNone/>
              <a:defRPr/>
            </a:pPr>
            <a:endParaRPr lang="en-AU" altLang="en-US" sz="1800" b="1" dirty="0">
              <a:latin typeface="Century Gothic" panose="020B0502020202020204" pitchFamily="34" charset="0"/>
            </a:endParaRPr>
          </a:p>
          <a:p>
            <a:pPr marL="457200" lvl="1" indent="0">
              <a:buFont typeface="Arial" panose="020B0604020202020204" pitchFamily="34" charset="0"/>
              <a:buNone/>
              <a:defRPr/>
            </a:pPr>
            <a:endParaRPr lang="en-AU" altLang="en-US" sz="2100" b="1" dirty="0">
              <a:latin typeface="Century Gothic" panose="020B0502020202020204" pitchFamily="34" charset="0"/>
            </a:endParaRPr>
          </a:p>
          <a:p>
            <a:pPr lvl="1">
              <a:defRPr/>
            </a:pPr>
            <a:endParaRPr lang="en-AU" altLang="en-US" sz="2100" b="1" dirty="0"/>
          </a:p>
        </p:txBody>
      </p:sp>
      <p:grpSp>
        <p:nvGrpSpPr>
          <p:cNvPr id="18" name="Group 17" descr="&quot;&quot;">
            <a:extLst>
              <a:ext uri="{FF2B5EF4-FFF2-40B4-BE49-F238E27FC236}">
                <a16:creationId xmlns:a16="http://schemas.microsoft.com/office/drawing/2014/main" id="{0476C5B7-B5A8-43D9-AE15-2C234E312882}"/>
              </a:ext>
            </a:extLst>
          </p:cNvPr>
          <p:cNvGrpSpPr>
            <a:grpSpLocks noGrp="1" noUngrp="1" noRot="1" noChangeAspect="1" noMove="1" noResize="1"/>
          </p:cNvGrpSpPr>
          <p:nvPr/>
        </p:nvGrpSpPr>
        <p:grpSpPr>
          <a:xfrm rot="5400000">
            <a:off x="9072780" y="3734338"/>
            <a:ext cx="3878664" cy="2368659"/>
            <a:chOff x="6867015" y="-1"/>
            <a:chExt cx="5324985" cy="3251912"/>
          </a:xfrm>
          <a:solidFill>
            <a:schemeClr val="accent5">
              <a:alpha val="10000"/>
            </a:schemeClr>
          </a:solidFill>
        </p:grpSpPr>
        <p:sp>
          <p:nvSpPr>
            <p:cNvPr id="11" name="Freeform: Shape 18">
              <a:extLst>
                <a:ext uri="{FF2B5EF4-FFF2-40B4-BE49-F238E27FC236}">
                  <a16:creationId xmlns:a16="http://schemas.microsoft.com/office/drawing/2014/main" id="{EA518B51-A3B6-47EB-BBD1-F4FAC3FD7E6F}"/>
                </a:ext>
              </a:extLst>
            </p:cNvPr>
            <p:cNvSpPr/>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7" name="Freeform: Shape 19">
              <a:extLst>
                <a:ext uri="{FF2B5EF4-FFF2-40B4-BE49-F238E27FC236}">
                  <a16:creationId xmlns:a16="http://schemas.microsoft.com/office/drawing/2014/main" id="{F49975D7-5CCD-4E71-9FD1-DDF21231B9FE}"/>
                </a:ext>
              </a:extLst>
            </p:cNvPr>
            <p:cNvSpPr/>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3" name="Freeform: Shape 20">
              <a:extLst>
                <a:ext uri="{FF2B5EF4-FFF2-40B4-BE49-F238E27FC236}">
                  <a16:creationId xmlns:a16="http://schemas.microsoft.com/office/drawing/2014/main" id="{383073BB-A197-4A96-8DA0-8E636EBB9FD3}"/>
                </a:ext>
              </a:extLst>
            </p:cNvPr>
            <p:cNvSpPr/>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4" name="Freeform: Shape 21">
              <a:extLst>
                <a:ext uri="{FF2B5EF4-FFF2-40B4-BE49-F238E27FC236}">
                  <a16:creationId xmlns:a16="http://schemas.microsoft.com/office/drawing/2014/main" id="{DBBF45D5-4FDC-4BF8-83EC-48F273BFA4BB}"/>
                </a:ext>
              </a:extLst>
            </p:cNvPr>
            <p:cNvSpPr/>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pic>
        <p:nvPicPr>
          <p:cNvPr id="16391" name="Picture 3">
            <a:extLst>
              <a:ext uri="{FF2B5EF4-FFF2-40B4-BE49-F238E27FC236}">
                <a16:creationId xmlns:a16="http://schemas.microsoft.com/office/drawing/2014/main" id="{7694FF91-817E-4207-9DDF-1E6DBE71944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7188" y="0"/>
            <a:ext cx="3494087" cy="712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2581</TotalTime>
  <Words>1015</Words>
  <Application>Microsoft Office PowerPoint</Application>
  <PresentationFormat>Widescreen</PresentationFormat>
  <Paragraphs>136</Paragraphs>
  <Slides>12</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Calibri</vt:lpstr>
      <vt:lpstr>Calibri Light</vt:lpstr>
      <vt:lpstr>Century Gothic</vt:lpstr>
      <vt:lpstr>Wingdings</vt:lpstr>
      <vt:lpstr>Wingdings 3</vt:lpstr>
      <vt:lpstr>Office Theme</vt:lpstr>
      <vt:lpstr> </vt:lpstr>
      <vt:lpstr>Criminal procedure review – Magistrates Courts </vt:lpstr>
      <vt:lpstr>PowerPoint Presentation</vt:lpstr>
      <vt:lpstr>PowerPoint Presentation</vt:lpstr>
      <vt:lpstr>What are we not doing in the review?</vt:lpstr>
      <vt:lpstr>PowerPoint Presentation</vt:lpstr>
      <vt:lpstr>Consultation: Contemporary and effective laws </vt:lpstr>
      <vt:lpstr>Human rights</vt:lpstr>
      <vt:lpstr>Issues to consider</vt:lpstr>
      <vt:lpstr>Issues to consider</vt:lpstr>
      <vt:lpstr>Issues to consider</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Brooke McBeath</dc:creator>
  <cp:lastModifiedBy>Richard Lockley</cp:lastModifiedBy>
  <cp:revision>179</cp:revision>
  <dcterms:created xsi:type="dcterms:W3CDTF">2022-01-27T00:43:04Z</dcterms:created>
  <dcterms:modified xsi:type="dcterms:W3CDTF">2022-06-09T00:39:04Z</dcterms:modified>
</cp:coreProperties>
</file>